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6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1" r:id="rId33"/>
    <p:sldId id="287" r:id="rId34"/>
    <p:sldId id="322" r:id="rId35"/>
    <p:sldId id="289" r:id="rId36"/>
    <p:sldId id="288" r:id="rId37"/>
    <p:sldId id="290" r:id="rId38"/>
    <p:sldId id="292" r:id="rId39"/>
    <p:sldId id="293" r:id="rId40"/>
    <p:sldId id="294" r:id="rId41"/>
    <p:sldId id="31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15"/>
        <p:guide pos="39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模电基本都在讲放大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带负载能力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化简原理（</a:t>
            </a:r>
            <a:r>
              <a:rPr lang="en-US" altLang="zh-CN"/>
              <a:t>16</a:t>
            </a:r>
            <a:r>
              <a:rPr lang="zh-CN" altLang="en-US"/>
              <a:t>位、格雷码、小大超大），怎么化简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预习重要性，自学（</a:t>
            </a:r>
            <a:r>
              <a:rPr lang="en-US" altLang="zh-CN"/>
              <a:t>b</a:t>
            </a:r>
            <a:r>
              <a:rPr lang="zh-CN" altLang="en-US"/>
              <a:t>站、考研视频）、出路、身体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6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5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9.xml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image" Target="../media/image1.png"/><Relationship Id="rId1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988300" y="6420485"/>
            <a:ext cx="4131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TA: Zijie Chen, Shiyi Liu, Hailiang Yang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196975" y="894715"/>
            <a:ext cx="9799320" cy="1354455"/>
          </a:xfrm>
        </p:spPr>
        <p:txBody>
          <a:bodyPr>
            <a:normAutofit/>
          </a:bodyPr>
          <a:p>
            <a:r>
              <a:rPr lang="en-US" altLang="zh-CN" dirty="0"/>
              <a:t>SI100B EE_Tutourial_3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0" y="2633345"/>
            <a:ext cx="2997200" cy="2621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5324(20211011-17303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0765" y="176530"/>
            <a:ext cx="5171440" cy="6302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4855" y="401955"/>
            <a:ext cx="30822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6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模电</a:t>
            </a:r>
            <a:endParaRPr lang="zh-CN" altLang="en-US" sz="6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805" y="2028825"/>
            <a:ext cx="7947025" cy="4255770"/>
          </a:xfrm>
          <a:prstGeom prst="rect">
            <a:avLst/>
          </a:prstGeom>
        </p:spPr>
      </p:pic>
      <p:pic>
        <p:nvPicPr>
          <p:cNvPr id="6" name="图片 5" descr="de4d7ee1fb8817c8f148c3bb1e2ffc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1649095"/>
            <a:ext cx="4784725" cy="478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54855" y="572770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半导体器件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220" y="1693545"/>
            <a:ext cx="4156710" cy="2553970"/>
            <a:chOff x="172" y="2667"/>
            <a:chExt cx="6546" cy="4022"/>
          </a:xfrm>
        </p:grpSpPr>
        <p:sp>
          <p:nvSpPr>
            <p:cNvPr id="2" name="文本框 1"/>
            <p:cNvSpPr txBox="1"/>
            <p:nvPr/>
          </p:nvSpPr>
          <p:spPr>
            <a:xfrm>
              <a:off x="1304" y="2667"/>
              <a:ext cx="485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PN</a:t>
              </a:r>
              <a:r>
                <a:rPr lang="zh-CN" altLang="en-US" sz="400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结</a:t>
              </a:r>
              <a:endParaRPr lang="zh-CN" altLang="en-US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" y="4111"/>
              <a:ext cx="6546" cy="2578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970280" y="4459605"/>
            <a:ext cx="2594610" cy="1574165"/>
            <a:chOff x="1528" y="7023"/>
            <a:chExt cx="4086" cy="2479"/>
          </a:xfrm>
        </p:grpSpPr>
        <p:sp>
          <p:nvSpPr>
            <p:cNvPr id="7" name="文本框 6"/>
            <p:cNvSpPr txBox="1"/>
            <p:nvPr/>
          </p:nvSpPr>
          <p:spPr>
            <a:xfrm>
              <a:off x="1528" y="7023"/>
              <a:ext cx="408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Diode</a:t>
              </a:r>
              <a:endPara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" y="7942"/>
              <a:ext cx="3672" cy="156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470400" y="1693545"/>
            <a:ext cx="3166745" cy="3545840"/>
            <a:chOff x="7040" y="2667"/>
            <a:chExt cx="4987" cy="5584"/>
          </a:xfrm>
        </p:grpSpPr>
        <p:sp>
          <p:nvSpPr>
            <p:cNvPr id="4" name="文本框 3"/>
            <p:cNvSpPr txBox="1"/>
            <p:nvPr/>
          </p:nvSpPr>
          <p:spPr>
            <a:xfrm>
              <a:off x="7173" y="2667"/>
              <a:ext cx="485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BJT</a:t>
              </a:r>
              <a:endParaRPr lang="en-US" altLang="zh-CN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040" y="3889"/>
              <a:ext cx="4987" cy="4363"/>
              <a:chOff x="7040" y="3889"/>
              <a:chExt cx="4987" cy="436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73" y="3889"/>
                <a:ext cx="4854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NPN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PNP</a:t>
                </a:r>
                <a:endParaRPr lang="en-US" altLang="zh-CN" sz="36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0" y="5014"/>
                <a:ext cx="4980" cy="3239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8007985" y="1693545"/>
            <a:ext cx="4039870" cy="3517900"/>
            <a:chOff x="12611" y="2667"/>
            <a:chExt cx="6362" cy="5540"/>
          </a:xfrm>
        </p:grpSpPr>
        <p:sp>
          <p:nvSpPr>
            <p:cNvPr id="5" name="文本框 4"/>
            <p:cNvSpPr txBox="1"/>
            <p:nvPr/>
          </p:nvSpPr>
          <p:spPr>
            <a:xfrm>
              <a:off x="13426" y="2667"/>
              <a:ext cx="485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MOSFET</a:t>
              </a:r>
              <a:endParaRPr lang="en-US" altLang="zh-CN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2611" y="3889"/>
              <a:ext cx="6362" cy="4319"/>
              <a:chOff x="12611" y="3889"/>
              <a:chExt cx="6362" cy="4319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2731" y="3889"/>
                <a:ext cx="6243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NMOS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36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PNOS</a:t>
                </a:r>
                <a:endParaRPr lang="en-US" altLang="zh-CN" sz="36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1" y="5014"/>
                <a:ext cx="6363" cy="3195"/>
              </a:xfrm>
              <a:prstGeom prst="rect">
                <a:avLst/>
              </a:prstGeom>
            </p:spPr>
          </p:pic>
        </p:grpSp>
      </p:grpSp>
      <p:sp>
        <p:nvSpPr>
          <p:cNvPr id="14" name="文本框 13"/>
          <p:cNvSpPr txBox="1"/>
          <p:nvPr/>
        </p:nvSpPr>
        <p:spPr>
          <a:xfrm>
            <a:off x="4714875" y="5587365"/>
            <a:ext cx="2762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2">
                    <a:lumMod val="50000"/>
                  </a:schemeClr>
                </a:solidFill>
              </a:rPr>
              <a:t>BV12x41187RN</a:t>
            </a:r>
            <a:endParaRPr lang="zh-CN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37905" y="5587365"/>
            <a:ext cx="2857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bg2">
                    <a:lumMod val="50000"/>
                  </a:schemeClr>
                </a:solidFill>
              </a:rPr>
              <a:t>BV1Ly4y1178Q</a:t>
            </a:r>
            <a:endParaRPr lang="zh-CN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4" grpId="1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10" y="1456690"/>
            <a:ext cx="8907780" cy="4876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15815" y="380365"/>
            <a:ext cx="36601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桥式全波整流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707130" y="1536065"/>
            <a:ext cx="6131560" cy="4657725"/>
          </a:xfrm>
          <a:custGeom>
            <a:avLst/>
            <a:gdLst>
              <a:gd name="connisteX0" fmla="*/ 85683 w 6131729"/>
              <a:gd name="connsiteY0" fmla="*/ 1045421 h 4657513"/>
              <a:gd name="connisteX1" fmla="*/ 85683 w 6131729"/>
              <a:gd name="connsiteY1" fmla="*/ 974301 h 4657513"/>
              <a:gd name="connisteX2" fmla="*/ 85683 w 6131729"/>
              <a:gd name="connsiteY2" fmla="*/ 903181 h 4657513"/>
              <a:gd name="connisteX3" fmla="*/ 85683 w 6131729"/>
              <a:gd name="connsiteY3" fmla="*/ 832696 h 4657513"/>
              <a:gd name="connisteX4" fmla="*/ 85683 w 6131729"/>
              <a:gd name="connsiteY4" fmla="*/ 751416 h 4657513"/>
              <a:gd name="connisteX5" fmla="*/ 85683 w 6131729"/>
              <a:gd name="connsiteY5" fmla="*/ 680296 h 4657513"/>
              <a:gd name="connisteX6" fmla="*/ 85683 w 6131729"/>
              <a:gd name="connsiteY6" fmla="*/ 609176 h 4657513"/>
              <a:gd name="connisteX7" fmla="*/ 85683 w 6131729"/>
              <a:gd name="connsiteY7" fmla="*/ 538056 h 4657513"/>
              <a:gd name="connisteX8" fmla="*/ 65363 w 6131729"/>
              <a:gd name="connsiteY8" fmla="*/ 467571 h 4657513"/>
              <a:gd name="connisteX9" fmla="*/ 55203 w 6131729"/>
              <a:gd name="connsiteY9" fmla="*/ 396451 h 4657513"/>
              <a:gd name="connisteX10" fmla="*/ 34883 w 6131729"/>
              <a:gd name="connsiteY10" fmla="*/ 325331 h 4657513"/>
              <a:gd name="connisteX11" fmla="*/ 14563 w 6131729"/>
              <a:gd name="connsiteY11" fmla="*/ 254211 h 4657513"/>
              <a:gd name="connisteX12" fmla="*/ 4403 w 6131729"/>
              <a:gd name="connsiteY12" fmla="*/ 183091 h 4657513"/>
              <a:gd name="connisteX13" fmla="*/ 75523 w 6131729"/>
              <a:gd name="connsiteY13" fmla="*/ 152611 h 4657513"/>
              <a:gd name="connisteX14" fmla="*/ 146643 w 6131729"/>
              <a:gd name="connsiteY14" fmla="*/ 152611 h 4657513"/>
              <a:gd name="connisteX15" fmla="*/ 217763 w 6131729"/>
              <a:gd name="connsiteY15" fmla="*/ 152611 h 4657513"/>
              <a:gd name="connisteX16" fmla="*/ 288248 w 6131729"/>
              <a:gd name="connsiteY16" fmla="*/ 162771 h 4657513"/>
              <a:gd name="connisteX17" fmla="*/ 359368 w 6131729"/>
              <a:gd name="connsiteY17" fmla="*/ 172931 h 4657513"/>
              <a:gd name="connisteX18" fmla="*/ 440648 w 6131729"/>
              <a:gd name="connsiteY18" fmla="*/ 172931 h 4657513"/>
              <a:gd name="connisteX19" fmla="*/ 511768 w 6131729"/>
              <a:gd name="connsiteY19" fmla="*/ 172931 h 4657513"/>
              <a:gd name="connisteX20" fmla="*/ 582888 w 6131729"/>
              <a:gd name="connsiteY20" fmla="*/ 172931 h 4657513"/>
              <a:gd name="connisteX21" fmla="*/ 653373 w 6131729"/>
              <a:gd name="connsiteY21" fmla="*/ 172931 h 4657513"/>
              <a:gd name="connisteX22" fmla="*/ 724493 w 6131729"/>
              <a:gd name="connsiteY22" fmla="*/ 172931 h 4657513"/>
              <a:gd name="connisteX23" fmla="*/ 805773 w 6131729"/>
              <a:gd name="connsiteY23" fmla="*/ 152611 h 4657513"/>
              <a:gd name="connisteX24" fmla="*/ 887053 w 6131729"/>
              <a:gd name="connsiteY24" fmla="*/ 152611 h 4657513"/>
              <a:gd name="connisteX25" fmla="*/ 958173 w 6131729"/>
              <a:gd name="connsiteY25" fmla="*/ 132291 h 4657513"/>
              <a:gd name="connisteX26" fmla="*/ 1038818 w 6131729"/>
              <a:gd name="connsiteY26" fmla="*/ 132291 h 4657513"/>
              <a:gd name="connisteX27" fmla="*/ 1130258 w 6131729"/>
              <a:gd name="connsiteY27" fmla="*/ 122766 h 4657513"/>
              <a:gd name="connisteX28" fmla="*/ 1201378 w 6131729"/>
              <a:gd name="connsiteY28" fmla="*/ 102446 h 4657513"/>
              <a:gd name="connisteX29" fmla="*/ 1272498 w 6131729"/>
              <a:gd name="connsiteY29" fmla="*/ 92286 h 4657513"/>
              <a:gd name="connisteX30" fmla="*/ 1343618 w 6131729"/>
              <a:gd name="connsiteY30" fmla="*/ 92286 h 4657513"/>
              <a:gd name="connisteX31" fmla="*/ 1414103 w 6131729"/>
              <a:gd name="connsiteY31" fmla="*/ 82126 h 4657513"/>
              <a:gd name="connisteX32" fmla="*/ 1485223 w 6131729"/>
              <a:gd name="connsiteY32" fmla="*/ 71966 h 4657513"/>
              <a:gd name="connisteX33" fmla="*/ 1556343 w 6131729"/>
              <a:gd name="connsiteY33" fmla="*/ 71966 h 4657513"/>
              <a:gd name="connisteX34" fmla="*/ 1627463 w 6131729"/>
              <a:gd name="connsiteY34" fmla="*/ 61806 h 4657513"/>
              <a:gd name="connisteX35" fmla="*/ 1698583 w 6131729"/>
              <a:gd name="connsiteY35" fmla="*/ 51646 h 4657513"/>
              <a:gd name="connisteX36" fmla="*/ 1769703 w 6131729"/>
              <a:gd name="connsiteY36" fmla="*/ 41486 h 4657513"/>
              <a:gd name="connisteX37" fmla="*/ 1840188 w 6131729"/>
              <a:gd name="connsiteY37" fmla="*/ 41486 h 4657513"/>
              <a:gd name="connisteX38" fmla="*/ 1921468 w 6131729"/>
              <a:gd name="connsiteY38" fmla="*/ 41486 h 4657513"/>
              <a:gd name="connisteX39" fmla="*/ 2002748 w 6131729"/>
              <a:gd name="connsiteY39" fmla="*/ 41486 h 4657513"/>
              <a:gd name="connisteX40" fmla="*/ 2073868 w 6131729"/>
              <a:gd name="connsiteY40" fmla="*/ 41486 h 4657513"/>
              <a:gd name="connisteX41" fmla="*/ 2144988 w 6131729"/>
              <a:gd name="connsiteY41" fmla="*/ 41486 h 4657513"/>
              <a:gd name="connisteX42" fmla="*/ 2215473 w 6131729"/>
              <a:gd name="connsiteY42" fmla="*/ 41486 h 4657513"/>
              <a:gd name="connisteX43" fmla="*/ 2286593 w 6131729"/>
              <a:gd name="connsiteY43" fmla="*/ 41486 h 4657513"/>
              <a:gd name="connisteX44" fmla="*/ 2357713 w 6131729"/>
              <a:gd name="connsiteY44" fmla="*/ 41486 h 4657513"/>
              <a:gd name="connisteX45" fmla="*/ 2428833 w 6131729"/>
              <a:gd name="connsiteY45" fmla="*/ 41486 h 4657513"/>
              <a:gd name="connisteX46" fmla="*/ 2499953 w 6131729"/>
              <a:gd name="connsiteY46" fmla="*/ 41486 h 4657513"/>
              <a:gd name="connisteX47" fmla="*/ 2570438 w 6131729"/>
              <a:gd name="connsiteY47" fmla="*/ 41486 h 4657513"/>
              <a:gd name="connisteX48" fmla="*/ 2651718 w 6131729"/>
              <a:gd name="connsiteY48" fmla="*/ 41486 h 4657513"/>
              <a:gd name="connisteX49" fmla="*/ 2722838 w 6131729"/>
              <a:gd name="connsiteY49" fmla="*/ 51646 h 4657513"/>
              <a:gd name="connisteX50" fmla="*/ 2793958 w 6131729"/>
              <a:gd name="connsiteY50" fmla="*/ 61806 h 4657513"/>
              <a:gd name="connisteX51" fmla="*/ 2814278 w 6131729"/>
              <a:gd name="connsiteY51" fmla="*/ 142451 h 4657513"/>
              <a:gd name="connisteX52" fmla="*/ 2804118 w 6131729"/>
              <a:gd name="connsiteY52" fmla="*/ 213571 h 4657513"/>
              <a:gd name="connisteX53" fmla="*/ 2793958 w 6131729"/>
              <a:gd name="connsiteY53" fmla="*/ 284691 h 4657513"/>
              <a:gd name="connisteX54" fmla="*/ 2773638 w 6131729"/>
              <a:gd name="connsiteY54" fmla="*/ 355811 h 4657513"/>
              <a:gd name="connisteX55" fmla="*/ 2773638 w 6131729"/>
              <a:gd name="connsiteY55" fmla="*/ 426931 h 4657513"/>
              <a:gd name="connisteX56" fmla="*/ 2753318 w 6131729"/>
              <a:gd name="connsiteY56" fmla="*/ 498051 h 4657513"/>
              <a:gd name="connisteX57" fmla="*/ 2743158 w 6131729"/>
              <a:gd name="connsiteY57" fmla="*/ 568536 h 4657513"/>
              <a:gd name="connisteX58" fmla="*/ 2783798 w 6131729"/>
              <a:gd name="connsiteY58" fmla="*/ 639656 h 4657513"/>
              <a:gd name="connisteX59" fmla="*/ 2865078 w 6131729"/>
              <a:gd name="connsiteY59" fmla="*/ 690456 h 4657513"/>
              <a:gd name="connisteX60" fmla="*/ 2935563 w 6131729"/>
              <a:gd name="connsiteY60" fmla="*/ 751416 h 4657513"/>
              <a:gd name="connisteX61" fmla="*/ 3006683 w 6131729"/>
              <a:gd name="connsiteY61" fmla="*/ 812376 h 4657513"/>
              <a:gd name="connisteX62" fmla="*/ 3077803 w 6131729"/>
              <a:gd name="connsiteY62" fmla="*/ 883496 h 4657513"/>
              <a:gd name="connisteX63" fmla="*/ 3138763 w 6131729"/>
              <a:gd name="connsiteY63" fmla="*/ 953981 h 4657513"/>
              <a:gd name="connisteX64" fmla="*/ 3209883 w 6131729"/>
              <a:gd name="connsiteY64" fmla="*/ 1004781 h 4657513"/>
              <a:gd name="connisteX65" fmla="*/ 3281003 w 6131729"/>
              <a:gd name="connsiteY65" fmla="*/ 1055581 h 4657513"/>
              <a:gd name="connisteX66" fmla="*/ 3351488 w 6131729"/>
              <a:gd name="connsiteY66" fmla="*/ 1126701 h 4657513"/>
              <a:gd name="connisteX67" fmla="*/ 3412448 w 6131729"/>
              <a:gd name="connsiteY67" fmla="*/ 1197821 h 4657513"/>
              <a:gd name="connisteX68" fmla="*/ 3483568 w 6131729"/>
              <a:gd name="connsiteY68" fmla="*/ 1258781 h 4657513"/>
              <a:gd name="connisteX69" fmla="*/ 3554688 w 6131729"/>
              <a:gd name="connsiteY69" fmla="*/ 1308946 h 4657513"/>
              <a:gd name="connisteX70" fmla="*/ 3615648 w 6131729"/>
              <a:gd name="connsiteY70" fmla="*/ 1380066 h 4657513"/>
              <a:gd name="connisteX71" fmla="*/ 3686768 w 6131729"/>
              <a:gd name="connsiteY71" fmla="*/ 1441026 h 4657513"/>
              <a:gd name="connisteX72" fmla="*/ 3757253 w 6131729"/>
              <a:gd name="connsiteY72" fmla="*/ 1512146 h 4657513"/>
              <a:gd name="connisteX73" fmla="*/ 3787733 w 6131729"/>
              <a:gd name="connsiteY73" fmla="*/ 1583266 h 4657513"/>
              <a:gd name="connisteX74" fmla="*/ 3828373 w 6131729"/>
              <a:gd name="connsiteY74" fmla="*/ 1653751 h 4657513"/>
              <a:gd name="connisteX75" fmla="*/ 3879173 w 6131729"/>
              <a:gd name="connsiteY75" fmla="*/ 1724871 h 4657513"/>
              <a:gd name="connisteX76" fmla="*/ 3919813 w 6131729"/>
              <a:gd name="connsiteY76" fmla="*/ 1795991 h 4657513"/>
              <a:gd name="connisteX77" fmla="*/ 3990933 w 6131729"/>
              <a:gd name="connsiteY77" fmla="*/ 1806151 h 4657513"/>
              <a:gd name="connisteX78" fmla="*/ 4062053 w 6131729"/>
              <a:gd name="connsiteY78" fmla="*/ 1816311 h 4657513"/>
              <a:gd name="connisteX79" fmla="*/ 4132538 w 6131729"/>
              <a:gd name="connsiteY79" fmla="*/ 1816311 h 4657513"/>
              <a:gd name="connisteX80" fmla="*/ 4203658 w 6131729"/>
              <a:gd name="connsiteY80" fmla="*/ 1816311 h 4657513"/>
              <a:gd name="connisteX81" fmla="*/ 4234138 w 6131729"/>
              <a:gd name="connsiteY81" fmla="*/ 1745191 h 4657513"/>
              <a:gd name="connisteX82" fmla="*/ 4234138 w 6131729"/>
              <a:gd name="connsiteY82" fmla="*/ 1674071 h 4657513"/>
              <a:gd name="connisteX83" fmla="*/ 4223978 w 6131729"/>
              <a:gd name="connsiteY83" fmla="*/ 1593426 h 4657513"/>
              <a:gd name="connisteX84" fmla="*/ 4223978 w 6131729"/>
              <a:gd name="connsiteY84" fmla="*/ 1512146 h 4657513"/>
              <a:gd name="connisteX85" fmla="*/ 4223978 w 6131729"/>
              <a:gd name="connsiteY85" fmla="*/ 1441026 h 4657513"/>
              <a:gd name="connisteX86" fmla="*/ 4223978 w 6131729"/>
              <a:gd name="connsiteY86" fmla="*/ 1369906 h 4657513"/>
              <a:gd name="connisteX87" fmla="*/ 4223978 w 6131729"/>
              <a:gd name="connsiteY87" fmla="*/ 1298786 h 4657513"/>
              <a:gd name="connisteX88" fmla="*/ 4213818 w 6131729"/>
              <a:gd name="connsiteY88" fmla="*/ 1218141 h 4657513"/>
              <a:gd name="connisteX89" fmla="*/ 4203658 w 6131729"/>
              <a:gd name="connsiteY89" fmla="*/ 1136861 h 4657513"/>
              <a:gd name="connisteX90" fmla="*/ 4183338 w 6131729"/>
              <a:gd name="connsiteY90" fmla="*/ 1065741 h 4657513"/>
              <a:gd name="connisteX91" fmla="*/ 4183338 w 6131729"/>
              <a:gd name="connsiteY91" fmla="*/ 994621 h 4657513"/>
              <a:gd name="connisteX92" fmla="*/ 4183338 w 6131729"/>
              <a:gd name="connsiteY92" fmla="*/ 923501 h 4657513"/>
              <a:gd name="connisteX93" fmla="*/ 4183338 w 6131729"/>
              <a:gd name="connsiteY93" fmla="*/ 842856 h 4657513"/>
              <a:gd name="connisteX94" fmla="*/ 4173178 w 6131729"/>
              <a:gd name="connsiteY94" fmla="*/ 761576 h 4657513"/>
              <a:gd name="connisteX95" fmla="*/ 4163018 w 6131729"/>
              <a:gd name="connsiteY95" fmla="*/ 680296 h 4657513"/>
              <a:gd name="connisteX96" fmla="*/ 4152858 w 6131729"/>
              <a:gd name="connsiteY96" fmla="*/ 609176 h 4657513"/>
              <a:gd name="connisteX97" fmla="*/ 4152858 w 6131729"/>
              <a:gd name="connsiteY97" fmla="*/ 538056 h 4657513"/>
              <a:gd name="connisteX98" fmla="*/ 4152858 w 6131729"/>
              <a:gd name="connsiteY98" fmla="*/ 457411 h 4657513"/>
              <a:gd name="connisteX99" fmla="*/ 4173178 w 6131729"/>
              <a:gd name="connsiteY99" fmla="*/ 386291 h 4657513"/>
              <a:gd name="connisteX100" fmla="*/ 4193498 w 6131729"/>
              <a:gd name="connsiteY100" fmla="*/ 315171 h 4657513"/>
              <a:gd name="connisteX101" fmla="*/ 4223978 w 6131729"/>
              <a:gd name="connsiteY101" fmla="*/ 233891 h 4657513"/>
              <a:gd name="connisteX102" fmla="*/ 4254458 w 6131729"/>
              <a:gd name="connsiteY102" fmla="*/ 162771 h 4657513"/>
              <a:gd name="connisteX103" fmla="*/ 4305258 w 6131729"/>
              <a:gd name="connsiteY103" fmla="*/ 92286 h 4657513"/>
              <a:gd name="connisteX104" fmla="*/ 4366218 w 6131729"/>
              <a:gd name="connsiteY104" fmla="*/ 21166 h 4657513"/>
              <a:gd name="connisteX105" fmla="*/ 4437338 w 6131729"/>
              <a:gd name="connsiteY105" fmla="*/ 21166 h 4657513"/>
              <a:gd name="connisteX106" fmla="*/ 4507823 w 6131729"/>
              <a:gd name="connsiteY106" fmla="*/ 21166 h 4657513"/>
              <a:gd name="connisteX107" fmla="*/ 4578943 w 6131729"/>
              <a:gd name="connsiteY107" fmla="*/ 21166 h 4657513"/>
              <a:gd name="connisteX108" fmla="*/ 4660223 w 6131729"/>
              <a:gd name="connsiteY108" fmla="*/ 21166 h 4657513"/>
              <a:gd name="connisteX109" fmla="*/ 4731343 w 6131729"/>
              <a:gd name="connsiteY109" fmla="*/ 21166 h 4657513"/>
              <a:gd name="connisteX110" fmla="*/ 4802463 w 6131729"/>
              <a:gd name="connsiteY110" fmla="*/ 21166 h 4657513"/>
              <a:gd name="connisteX111" fmla="*/ 4883108 w 6131729"/>
              <a:gd name="connsiteY111" fmla="*/ 11006 h 4657513"/>
              <a:gd name="connisteX112" fmla="*/ 4964388 w 6131729"/>
              <a:gd name="connsiteY112" fmla="*/ 11006 h 4657513"/>
              <a:gd name="connisteX113" fmla="*/ 5045668 w 6131729"/>
              <a:gd name="connsiteY113" fmla="*/ 11006 h 4657513"/>
              <a:gd name="connisteX114" fmla="*/ 5116788 w 6131729"/>
              <a:gd name="connsiteY114" fmla="*/ 11006 h 4657513"/>
              <a:gd name="connisteX115" fmla="*/ 5187908 w 6131729"/>
              <a:gd name="connsiteY115" fmla="*/ 846 h 4657513"/>
              <a:gd name="connisteX116" fmla="*/ 5258393 w 6131729"/>
              <a:gd name="connsiteY116" fmla="*/ 846 h 4657513"/>
              <a:gd name="connisteX117" fmla="*/ 5329513 w 6131729"/>
              <a:gd name="connsiteY117" fmla="*/ 846 h 4657513"/>
              <a:gd name="connisteX118" fmla="*/ 5400633 w 6131729"/>
              <a:gd name="connsiteY118" fmla="*/ 846 h 4657513"/>
              <a:gd name="connisteX119" fmla="*/ 5471753 w 6131729"/>
              <a:gd name="connsiteY119" fmla="*/ 11006 h 4657513"/>
              <a:gd name="connisteX120" fmla="*/ 5553033 w 6131729"/>
              <a:gd name="connsiteY120" fmla="*/ 11006 h 4657513"/>
              <a:gd name="connisteX121" fmla="*/ 5623518 w 6131729"/>
              <a:gd name="connsiteY121" fmla="*/ 21166 h 4657513"/>
              <a:gd name="connisteX122" fmla="*/ 5694638 w 6131729"/>
              <a:gd name="connsiteY122" fmla="*/ 31326 h 4657513"/>
              <a:gd name="connisteX123" fmla="*/ 5775918 w 6131729"/>
              <a:gd name="connsiteY123" fmla="*/ 31326 h 4657513"/>
              <a:gd name="connisteX124" fmla="*/ 5847038 w 6131729"/>
              <a:gd name="connsiteY124" fmla="*/ 31326 h 4657513"/>
              <a:gd name="connisteX125" fmla="*/ 5918158 w 6131729"/>
              <a:gd name="connsiteY125" fmla="*/ 41486 h 4657513"/>
              <a:gd name="connisteX126" fmla="*/ 5988643 w 6131729"/>
              <a:gd name="connsiteY126" fmla="*/ 41486 h 4657513"/>
              <a:gd name="connisteX127" fmla="*/ 6059763 w 6131729"/>
              <a:gd name="connsiteY127" fmla="*/ 41486 h 4657513"/>
              <a:gd name="connisteX128" fmla="*/ 6059763 w 6131729"/>
              <a:gd name="connsiteY128" fmla="*/ 112606 h 4657513"/>
              <a:gd name="connisteX129" fmla="*/ 6039443 w 6131729"/>
              <a:gd name="connsiteY129" fmla="*/ 193251 h 4657513"/>
              <a:gd name="connisteX130" fmla="*/ 6029283 w 6131729"/>
              <a:gd name="connsiteY130" fmla="*/ 264371 h 4657513"/>
              <a:gd name="connisteX131" fmla="*/ 6029283 w 6131729"/>
              <a:gd name="connsiteY131" fmla="*/ 335491 h 4657513"/>
              <a:gd name="connisteX132" fmla="*/ 6019123 w 6131729"/>
              <a:gd name="connsiteY132" fmla="*/ 416771 h 4657513"/>
              <a:gd name="connisteX133" fmla="*/ 6019123 w 6131729"/>
              <a:gd name="connsiteY133" fmla="*/ 507576 h 4657513"/>
              <a:gd name="connisteX134" fmla="*/ 6019123 w 6131729"/>
              <a:gd name="connsiteY134" fmla="*/ 578696 h 4657513"/>
              <a:gd name="connisteX135" fmla="*/ 6039443 w 6131729"/>
              <a:gd name="connsiteY135" fmla="*/ 670136 h 4657513"/>
              <a:gd name="connisteX136" fmla="*/ 6049603 w 6131729"/>
              <a:gd name="connsiteY136" fmla="*/ 751416 h 4657513"/>
              <a:gd name="connisteX137" fmla="*/ 6059763 w 6131729"/>
              <a:gd name="connsiteY137" fmla="*/ 822536 h 4657513"/>
              <a:gd name="connisteX138" fmla="*/ 6069923 w 6131729"/>
              <a:gd name="connsiteY138" fmla="*/ 893021 h 4657513"/>
              <a:gd name="connisteX139" fmla="*/ 6080083 w 6131729"/>
              <a:gd name="connsiteY139" fmla="*/ 964141 h 4657513"/>
              <a:gd name="connisteX140" fmla="*/ 6080083 w 6131729"/>
              <a:gd name="connsiteY140" fmla="*/ 1045421 h 4657513"/>
              <a:gd name="connisteX141" fmla="*/ 6100403 w 6131729"/>
              <a:gd name="connsiteY141" fmla="*/ 1147021 h 4657513"/>
              <a:gd name="connisteX142" fmla="*/ 6100403 w 6131729"/>
              <a:gd name="connsiteY142" fmla="*/ 1228301 h 4657513"/>
              <a:gd name="connisteX143" fmla="*/ 6100403 w 6131729"/>
              <a:gd name="connsiteY143" fmla="*/ 1308946 h 4657513"/>
              <a:gd name="connisteX144" fmla="*/ 6110563 w 6131729"/>
              <a:gd name="connsiteY144" fmla="*/ 1380066 h 4657513"/>
              <a:gd name="connisteX145" fmla="*/ 6110563 w 6131729"/>
              <a:gd name="connsiteY145" fmla="*/ 1451186 h 4657513"/>
              <a:gd name="connisteX146" fmla="*/ 6110563 w 6131729"/>
              <a:gd name="connsiteY146" fmla="*/ 1532466 h 4657513"/>
              <a:gd name="connisteX147" fmla="*/ 6120723 w 6131729"/>
              <a:gd name="connsiteY147" fmla="*/ 1603586 h 4657513"/>
              <a:gd name="connisteX148" fmla="*/ 6130883 w 6131729"/>
              <a:gd name="connsiteY148" fmla="*/ 1674071 h 4657513"/>
              <a:gd name="connisteX149" fmla="*/ 6130883 w 6131729"/>
              <a:gd name="connsiteY149" fmla="*/ 1745191 h 4657513"/>
              <a:gd name="connisteX150" fmla="*/ 6130883 w 6131729"/>
              <a:gd name="connsiteY150" fmla="*/ 1826471 h 4657513"/>
              <a:gd name="connisteX151" fmla="*/ 6130883 w 6131729"/>
              <a:gd name="connsiteY151" fmla="*/ 1907751 h 4657513"/>
              <a:gd name="connisteX152" fmla="*/ 6130883 w 6131729"/>
              <a:gd name="connsiteY152" fmla="*/ 1989031 h 4657513"/>
              <a:gd name="connisteX153" fmla="*/ 6130883 w 6131729"/>
              <a:gd name="connsiteY153" fmla="*/ 2059516 h 4657513"/>
              <a:gd name="connisteX154" fmla="*/ 6130883 w 6131729"/>
              <a:gd name="connsiteY154" fmla="*/ 2140796 h 4657513"/>
              <a:gd name="connisteX155" fmla="*/ 6120723 w 6131729"/>
              <a:gd name="connsiteY155" fmla="*/ 2211916 h 4657513"/>
              <a:gd name="connisteX156" fmla="*/ 6110563 w 6131729"/>
              <a:gd name="connsiteY156" fmla="*/ 2293196 h 4657513"/>
              <a:gd name="connisteX157" fmla="*/ 6110563 w 6131729"/>
              <a:gd name="connsiteY157" fmla="*/ 2364316 h 4657513"/>
              <a:gd name="connisteX158" fmla="*/ 6100403 w 6131729"/>
              <a:gd name="connsiteY158" fmla="*/ 2434801 h 4657513"/>
              <a:gd name="connisteX159" fmla="*/ 6090243 w 6131729"/>
              <a:gd name="connsiteY159" fmla="*/ 2505921 h 4657513"/>
              <a:gd name="connisteX160" fmla="*/ 6090243 w 6131729"/>
              <a:gd name="connsiteY160" fmla="*/ 2577041 h 4657513"/>
              <a:gd name="connisteX161" fmla="*/ 6069923 w 6131729"/>
              <a:gd name="connsiteY161" fmla="*/ 2648161 h 4657513"/>
              <a:gd name="connisteX162" fmla="*/ 6059763 w 6131729"/>
              <a:gd name="connsiteY162" fmla="*/ 2719281 h 4657513"/>
              <a:gd name="connisteX163" fmla="*/ 6059763 w 6131729"/>
              <a:gd name="connsiteY163" fmla="*/ 2790401 h 4657513"/>
              <a:gd name="connisteX164" fmla="*/ 6039443 w 6131729"/>
              <a:gd name="connsiteY164" fmla="*/ 2871046 h 4657513"/>
              <a:gd name="connisteX165" fmla="*/ 6029283 w 6131729"/>
              <a:gd name="connsiteY165" fmla="*/ 2952326 h 4657513"/>
              <a:gd name="connisteX166" fmla="*/ 6019123 w 6131729"/>
              <a:gd name="connsiteY166" fmla="*/ 3023446 h 4657513"/>
              <a:gd name="connisteX167" fmla="*/ 6019123 w 6131729"/>
              <a:gd name="connsiteY167" fmla="*/ 3104726 h 4657513"/>
              <a:gd name="connisteX168" fmla="*/ 6008963 w 6131729"/>
              <a:gd name="connsiteY168" fmla="*/ 3175211 h 4657513"/>
              <a:gd name="connisteX169" fmla="*/ 6008963 w 6131729"/>
              <a:gd name="connsiteY169" fmla="*/ 3256491 h 4657513"/>
              <a:gd name="connisteX170" fmla="*/ 6008963 w 6131729"/>
              <a:gd name="connsiteY170" fmla="*/ 3327611 h 4657513"/>
              <a:gd name="connisteX171" fmla="*/ 6008963 w 6131729"/>
              <a:gd name="connsiteY171" fmla="*/ 3398731 h 4657513"/>
              <a:gd name="connisteX172" fmla="*/ 6008963 w 6131729"/>
              <a:gd name="connsiteY172" fmla="*/ 3469851 h 4657513"/>
              <a:gd name="connisteX173" fmla="*/ 6019123 w 6131729"/>
              <a:gd name="connsiteY173" fmla="*/ 3540971 h 4657513"/>
              <a:gd name="connisteX174" fmla="*/ 6019123 w 6131729"/>
              <a:gd name="connsiteY174" fmla="*/ 3611456 h 4657513"/>
              <a:gd name="connisteX175" fmla="*/ 6019123 w 6131729"/>
              <a:gd name="connsiteY175" fmla="*/ 3682576 h 4657513"/>
              <a:gd name="connisteX176" fmla="*/ 6029283 w 6131729"/>
              <a:gd name="connsiteY176" fmla="*/ 3753696 h 4657513"/>
              <a:gd name="connisteX177" fmla="*/ 6029283 w 6131729"/>
              <a:gd name="connsiteY177" fmla="*/ 3824816 h 4657513"/>
              <a:gd name="connisteX178" fmla="*/ 6039443 w 6131729"/>
              <a:gd name="connsiteY178" fmla="*/ 3895936 h 4657513"/>
              <a:gd name="connisteX179" fmla="*/ 6039443 w 6131729"/>
              <a:gd name="connsiteY179" fmla="*/ 3966421 h 4657513"/>
              <a:gd name="connisteX180" fmla="*/ 6049603 w 6131729"/>
              <a:gd name="connsiteY180" fmla="*/ 4047701 h 4657513"/>
              <a:gd name="connisteX181" fmla="*/ 6049603 w 6131729"/>
              <a:gd name="connsiteY181" fmla="*/ 4118821 h 4657513"/>
              <a:gd name="connisteX182" fmla="*/ 6059763 w 6131729"/>
              <a:gd name="connsiteY182" fmla="*/ 4189941 h 4657513"/>
              <a:gd name="connisteX183" fmla="*/ 6069923 w 6131729"/>
              <a:gd name="connsiteY183" fmla="*/ 4261061 h 4657513"/>
              <a:gd name="connisteX184" fmla="*/ 6080083 w 6131729"/>
              <a:gd name="connsiteY184" fmla="*/ 4331546 h 4657513"/>
              <a:gd name="connisteX185" fmla="*/ 6080083 w 6131729"/>
              <a:gd name="connsiteY185" fmla="*/ 4402666 h 4657513"/>
              <a:gd name="connisteX186" fmla="*/ 6008963 w 6131729"/>
              <a:gd name="connsiteY186" fmla="*/ 4443306 h 4657513"/>
              <a:gd name="connisteX187" fmla="*/ 5938478 w 6131729"/>
              <a:gd name="connsiteY187" fmla="*/ 4463626 h 4657513"/>
              <a:gd name="connisteX188" fmla="*/ 5867358 w 6131729"/>
              <a:gd name="connsiteY188" fmla="*/ 4494106 h 4657513"/>
              <a:gd name="connisteX189" fmla="*/ 5796238 w 6131729"/>
              <a:gd name="connsiteY189" fmla="*/ 4514426 h 4657513"/>
              <a:gd name="connisteX190" fmla="*/ 5725118 w 6131729"/>
              <a:gd name="connsiteY190" fmla="*/ 4524586 h 4657513"/>
              <a:gd name="connisteX191" fmla="*/ 5653998 w 6131729"/>
              <a:gd name="connsiteY191" fmla="*/ 4524586 h 4657513"/>
              <a:gd name="connisteX192" fmla="*/ 5583513 w 6131729"/>
              <a:gd name="connsiteY192" fmla="*/ 4524586 h 4657513"/>
              <a:gd name="connisteX193" fmla="*/ 5512393 w 6131729"/>
              <a:gd name="connsiteY193" fmla="*/ 4524586 h 4657513"/>
              <a:gd name="connisteX194" fmla="*/ 5431113 w 6131729"/>
              <a:gd name="connsiteY194" fmla="*/ 4534746 h 4657513"/>
              <a:gd name="connisteX195" fmla="*/ 5359993 w 6131729"/>
              <a:gd name="connsiteY195" fmla="*/ 4544906 h 4657513"/>
              <a:gd name="connisteX196" fmla="*/ 5288873 w 6131729"/>
              <a:gd name="connsiteY196" fmla="*/ 4544906 h 4657513"/>
              <a:gd name="connisteX197" fmla="*/ 5217753 w 6131729"/>
              <a:gd name="connsiteY197" fmla="*/ 4555066 h 4657513"/>
              <a:gd name="connisteX198" fmla="*/ 5147268 w 6131729"/>
              <a:gd name="connsiteY198" fmla="*/ 4565226 h 4657513"/>
              <a:gd name="connisteX199" fmla="*/ 5076148 w 6131729"/>
              <a:gd name="connsiteY199" fmla="*/ 4575386 h 4657513"/>
              <a:gd name="connisteX200" fmla="*/ 5005028 w 6131729"/>
              <a:gd name="connsiteY200" fmla="*/ 4585546 h 4657513"/>
              <a:gd name="connisteX201" fmla="*/ 4923748 w 6131729"/>
              <a:gd name="connsiteY201" fmla="*/ 4595706 h 4657513"/>
              <a:gd name="connisteX202" fmla="*/ 4842468 w 6131729"/>
              <a:gd name="connsiteY202" fmla="*/ 4595706 h 4657513"/>
              <a:gd name="connisteX203" fmla="*/ 4771983 w 6131729"/>
              <a:gd name="connsiteY203" fmla="*/ 4616026 h 4657513"/>
              <a:gd name="connisteX204" fmla="*/ 4700863 w 6131729"/>
              <a:gd name="connsiteY204" fmla="*/ 4616026 h 4657513"/>
              <a:gd name="connisteX205" fmla="*/ 4619583 w 6131729"/>
              <a:gd name="connsiteY205" fmla="*/ 4626186 h 4657513"/>
              <a:gd name="connisteX206" fmla="*/ 4548463 w 6131729"/>
              <a:gd name="connsiteY206" fmla="*/ 4626186 h 4657513"/>
              <a:gd name="connisteX207" fmla="*/ 4477343 w 6131729"/>
              <a:gd name="connsiteY207" fmla="*/ 4636346 h 4657513"/>
              <a:gd name="connisteX208" fmla="*/ 4406858 w 6131729"/>
              <a:gd name="connsiteY208" fmla="*/ 4646506 h 4657513"/>
              <a:gd name="connisteX209" fmla="*/ 4325578 w 6131729"/>
              <a:gd name="connsiteY209" fmla="*/ 4656666 h 4657513"/>
              <a:gd name="connisteX210" fmla="*/ 4244298 w 6131729"/>
              <a:gd name="connsiteY210" fmla="*/ 4656666 h 4657513"/>
              <a:gd name="connisteX211" fmla="*/ 4163018 w 6131729"/>
              <a:gd name="connsiteY211" fmla="*/ 4656666 h 4657513"/>
              <a:gd name="connisteX212" fmla="*/ 4081738 w 6131729"/>
              <a:gd name="connsiteY212" fmla="*/ 4656666 h 4657513"/>
              <a:gd name="connisteX213" fmla="*/ 4001093 w 6131729"/>
              <a:gd name="connsiteY213" fmla="*/ 4656666 h 4657513"/>
              <a:gd name="connisteX214" fmla="*/ 3929973 w 6131729"/>
              <a:gd name="connsiteY214" fmla="*/ 4656666 h 4657513"/>
              <a:gd name="connisteX215" fmla="*/ 3858853 w 6131729"/>
              <a:gd name="connsiteY215" fmla="*/ 4656666 h 4657513"/>
              <a:gd name="connisteX216" fmla="*/ 3777573 w 6131729"/>
              <a:gd name="connsiteY216" fmla="*/ 4656666 h 4657513"/>
              <a:gd name="connisteX217" fmla="*/ 3706453 w 6131729"/>
              <a:gd name="connsiteY217" fmla="*/ 4656666 h 4657513"/>
              <a:gd name="connisteX218" fmla="*/ 3635968 w 6131729"/>
              <a:gd name="connsiteY218" fmla="*/ 4656666 h 4657513"/>
              <a:gd name="connisteX219" fmla="*/ 3554688 w 6131729"/>
              <a:gd name="connsiteY219" fmla="*/ 4656666 h 4657513"/>
              <a:gd name="connisteX220" fmla="*/ 3483568 w 6131729"/>
              <a:gd name="connsiteY220" fmla="*/ 4646506 h 4657513"/>
              <a:gd name="connisteX221" fmla="*/ 3402288 w 6131729"/>
              <a:gd name="connsiteY221" fmla="*/ 4636346 h 4657513"/>
              <a:gd name="connisteX222" fmla="*/ 3331168 w 6131729"/>
              <a:gd name="connsiteY222" fmla="*/ 4636346 h 4657513"/>
              <a:gd name="connisteX223" fmla="*/ 3260683 w 6131729"/>
              <a:gd name="connsiteY223" fmla="*/ 4636346 h 4657513"/>
              <a:gd name="connisteX224" fmla="*/ 3189563 w 6131729"/>
              <a:gd name="connsiteY224" fmla="*/ 4636346 h 4657513"/>
              <a:gd name="connisteX225" fmla="*/ 3108283 w 6131729"/>
              <a:gd name="connsiteY225" fmla="*/ 4636346 h 4657513"/>
              <a:gd name="connisteX226" fmla="*/ 3037163 w 6131729"/>
              <a:gd name="connsiteY226" fmla="*/ 4636346 h 4657513"/>
              <a:gd name="connisteX227" fmla="*/ 2955883 w 6131729"/>
              <a:gd name="connsiteY227" fmla="*/ 4636346 h 4657513"/>
              <a:gd name="connisteX228" fmla="*/ 2885398 w 6131729"/>
              <a:gd name="connsiteY228" fmla="*/ 4636346 h 4657513"/>
              <a:gd name="connisteX229" fmla="*/ 2814278 w 6131729"/>
              <a:gd name="connsiteY229" fmla="*/ 4636346 h 4657513"/>
              <a:gd name="connisteX230" fmla="*/ 2732998 w 6131729"/>
              <a:gd name="connsiteY230" fmla="*/ 4636346 h 4657513"/>
              <a:gd name="connisteX231" fmla="*/ 2661878 w 6131729"/>
              <a:gd name="connsiteY231" fmla="*/ 4636346 h 4657513"/>
              <a:gd name="connisteX232" fmla="*/ 2590758 w 6131729"/>
              <a:gd name="connsiteY232" fmla="*/ 4636346 h 4657513"/>
              <a:gd name="connisteX233" fmla="*/ 2520273 w 6131729"/>
              <a:gd name="connsiteY233" fmla="*/ 4636346 h 4657513"/>
              <a:gd name="connisteX234" fmla="*/ 2449153 w 6131729"/>
              <a:gd name="connsiteY234" fmla="*/ 4636346 h 4657513"/>
              <a:gd name="connisteX235" fmla="*/ 2357713 w 6131729"/>
              <a:gd name="connsiteY235" fmla="*/ 4626186 h 4657513"/>
              <a:gd name="connisteX236" fmla="*/ 2286593 w 6131729"/>
              <a:gd name="connsiteY236" fmla="*/ 4626186 h 4657513"/>
              <a:gd name="connisteX237" fmla="*/ 2215473 w 6131729"/>
              <a:gd name="connsiteY237" fmla="*/ 4626186 h 4657513"/>
              <a:gd name="connisteX238" fmla="*/ 2144988 w 6131729"/>
              <a:gd name="connsiteY238" fmla="*/ 4626186 h 4657513"/>
              <a:gd name="connisteX239" fmla="*/ 2073868 w 6131729"/>
              <a:gd name="connsiteY239" fmla="*/ 4626186 h 4657513"/>
              <a:gd name="connisteX240" fmla="*/ 1982428 w 6131729"/>
              <a:gd name="connsiteY240" fmla="*/ 4626186 h 4657513"/>
              <a:gd name="connisteX241" fmla="*/ 1911308 w 6131729"/>
              <a:gd name="connsiteY241" fmla="*/ 4626186 h 4657513"/>
              <a:gd name="connisteX242" fmla="*/ 1840188 w 6131729"/>
              <a:gd name="connsiteY242" fmla="*/ 4626186 h 4657513"/>
              <a:gd name="connisteX243" fmla="*/ 1759543 w 6131729"/>
              <a:gd name="connsiteY243" fmla="*/ 4616026 h 4657513"/>
              <a:gd name="connisteX244" fmla="*/ 1688423 w 6131729"/>
              <a:gd name="connsiteY244" fmla="*/ 4616026 h 4657513"/>
              <a:gd name="connisteX245" fmla="*/ 1617303 w 6131729"/>
              <a:gd name="connsiteY245" fmla="*/ 4616026 h 4657513"/>
              <a:gd name="connisteX246" fmla="*/ 1546183 w 6131729"/>
              <a:gd name="connsiteY246" fmla="*/ 4616026 h 4657513"/>
              <a:gd name="connisteX247" fmla="*/ 1475063 w 6131729"/>
              <a:gd name="connsiteY247" fmla="*/ 4616026 h 4657513"/>
              <a:gd name="connisteX248" fmla="*/ 1403943 w 6131729"/>
              <a:gd name="connsiteY248" fmla="*/ 4616026 h 4657513"/>
              <a:gd name="connisteX249" fmla="*/ 1333458 w 6131729"/>
              <a:gd name="connsiteY249" fmla="*/ 4616026 h 4657513"/>
              <a:gd name="connisteX250" fmla="*/ 1262338 w 6131729"/>
              <a:gd name="connsiteY250" fmla="*/ 4626186 h 4657513"/>
              <a:gd name="connisteX251" fmla="*/ 1191218 w 6131729"/>
              <a:gd name="connsiteY251" fmla="*/ 4626186 h 4657513"/>
              <a:gd name="connisteX252" fmla="*/ 1120098 w 6131729"/>
              <a:gd name="connsiteY252" fmla="*/ 4626186 h 4657513"/>
              <a:gd name="connisteX253" fmla="*/ 1038818 w 6131729"/>
              <a:gd name="connsiteY253" fmla="*/ 4626186 h 4657513"/>
              <a:gd name="connisteX254" fmla="*/ 958173 w 6131729"/>
              <a:gd name="connsiteY254" fmla="*/ 4626186 h 4657513"/>
              <a:gd name="connisteX255" fmla="*/ 887053 w 6131729"/>
              <a:gd name="connsiteY255" fmla="*/ 4626186 h 4657513"/>
              <a:gd name="connisteX256" fmla="*/ 815933 w 6131729"/>
              <a:gd name="connsiteY256" fmla="*/ 4626186 h 4657513"/>
              <a:gd name="connisteX257" fmla="*/ 785453 w 6131729"/>
              <a:gd name="connsiteY257" fmla="*/ 4555066 h 4657513"/>
              <a:gd name="connisteX258" fmla="*/ 785453 w 6131729"/>
              <a:gd name="connsiteY258" fmla="*/ 4473786 h 4657513"/>
              <a:gd name="connisteX259" fmla="*/ 744813 w 6131729"/>
              <a:gd name="connsiteY259" fmla="*/ 4392506 h 4657513"/>
              <a:gd name="connisteX260" fmla="*/ 694013 w 6131729"/>
              <a:gd name="connsiteY260" fmla="*/ 4321386 h 4657513"/>
              <a:gd name="connisteX261" fmla="*/ 643213 w 6131729"/>
              <a:gd name="connsiteY261" fmla="*/ 4250901 h 4657513"/>
              <a:gd name="connisteX262" fmla="*/ 593048 w 6131729"/>
              <a:gd name="connsiteY262" fmla="*/ 4179781 h 4657513"/>
              <a:gd name="connisteX263" fmla="*/ 562568 w 6131729"/>
              <a:gd name="connsiteY263" fmla="*/ 4108661 h 4657513"/>
              <a:gd name="connisteX264" fmla="*/ 532088 w 6131729"/>
              <a:gd name="connsiteY264" fmla="*/ 4037541 h 4657513"/>
              <a:gd name="connisteX265" fmla="*/ 521928 w 6131729"/>
              <a:gd name="connsiteY265" fmla="*/ 3966421 h 4657513"/>
              <a:gd name="connisteX266" fmla="*/ 532088 w 6131729"/>
              <a:gd name="connsiteY266" fmla="*/ 3895936 h 4657513"/>
              <a:gd name="connisteX267" fmla="*/ 552408 w 6131729"/>
              <a:gd name="connsiteY267" fmla="*/ 3824816 h 4657513"/>
              <a:gd name="connisteX268" fmla="*/ 572728 w 6131729"/>
              <a:gd name="connsiteY268" fmla="*/ 3753696 h 4657513"/>
              <a:gd name="connisteX269" fmla="*/ 593048 w 6131729"/>
              <a:gd name="connsiteY269" fmla="*/ 3682576 h 4657513"/>
              <a:gd name="connisteX270" fmla="*/ 603208 w 6131729"/>
              <a:gd name="connsiteY270" fmla="*/ 3601296 h 4657513"/>
              <a:gd name="connisteX271" fmla="*/ 603208 w 6131729"/>
              <a:gd name="connsiteY271" fmla="*/ 3520651 h 4657513"/>
              <a:gd name="connisteX272" fmla="*/ 613368 w 6131729"/>
              <a:gd name="connsiteY272" fmla="*/ 3439371 h 4657513"/>
              <a:gd name="connisteX273" fmla="*/ 613368 w 6131729"/>
              <a:gd name="connsiteY273" fmla="*/ 3368251 h 4657513"/>
              <a:gd name="connisteX274" fmla="*/ 623528 w 6131729"/>
              <a:gd name="connsiteY274" fmla="*/ 3297131 h 4657513"/>
              <a:gd name="connisteX275" fmla="*/ 633688 w 6131729"/>
              <a:gd name="connsiteY275" fmla="*/ 3215851 h 4657513"/>
              <a:gd name="connisteX276" fmla="*/ 633688 w 6131729"/>
              <a:gd name="connsiteY276" fmla="*/ 3145366 h 4657513"/>
              <a:gd name="connisteX277" fmla="*/ 643213 w 6131729"/>
              <a:gd name="connsiteY277" fmla="*/ 3064086 h 4657513"/>
              <a:gd name="connisteX278" fmla="*/ 653373 w 6131729"/>
              <a:gd name="connsiteY278" fmla="*/ 2992966 h 4657513"/>
              <a:gd name="connisteX279" fmla="*/ 663533 w 6131729"/>
              <a:gd name="connsiteY279" fmla="*/ 2921846 h 4657513"/>
              <a:gd name="connisteX280" fmla="*/ 663533 w 6131729"/>
              <a:gd name="connsiteY280" fmla="*/ 2850726 h 4657513"/>
              <a:gd name="connisteX281" fmla="*/ 673693 w 6131729"/>
              <a:gd name="connsiteY281" fmla="*/ 2780241 h 4657513"/>
              <a:gd name="connisteX282" fmla="*/ 673693 w 6131729"/>
              <a:gd name="connsiteY282" fmla="*/ 2698961 h 4657513"/>
              <a:gd name="connisteX283" fmla="*/ 683853 w 6131729"/>
              <a:gd name="connsiteY283" fmla="*/ 2627841 h 4657513"/>
              <a:gd name="connisteX284" fmla="*/ 683853 w 6131729"/>
              <a:gd name="connsiteY284" fmla="*/ 2546561 h 4657513"/>
              <a:gd name="connisteX285" fmla="*/ 694013 w 6131729"/>
              <a:gd name="connsiteY285" fmla="*/ 2475441 h 4657513"/>
              <a:gd name="connisteX286" fmla="*/ 704173 w 6131729"/>
              <a:gd name="connsiteY286" fmla="*/ 2384636 h 4657513"/>
              <a:gd name="connisteX287" fmla="*/ 704173 w 6131729"/>
              <a:gd name="connsiteY287" fmla="*/ 2313516 h 4657513"/>
              <a:gd name="connisteX288" fmla="*/ 704173 w 6131729"/>
              <a:gd name="connsiteY288" fmla="*/ 2242396 h 4657513"/>
              <a:gd name="connisteX289" fmla="*/ 714333 w 6131729"/>
              <a:gd name="connsiteY289" fmla="*/ 2161116 h 4657513"/>
              <a:gd name="connisteX290" fmla="*/ 714333 w 6131729"/>
              <a:gd name="connsiteY290" fmla="*/ 2079836 h 4657513"/>
              <a:gd name="connisteX291" fmla="*/ 714333 w 6131729"/>
              <a:gd name="connsiteY291" fmla="*/ 2009351 h 4657513"/>
              <a:gd name="connisteX292" fmla="*/ 714333 w 6131729"/>
              <a:gd name="connsiteY292" fmla="*/ 1938231 h 4657513"/>
              <a:gd name="connisteX293" fmla="*/ 785453 w 6131729"/>
              <a:gd name="connsiteY293" fmla="*/ 1887431 h 4657513"/>
              <a:gd name="connisteX294" fmla="*/ 856573 w 6131729"/>
              <a:gd name="connsiteY294" fmla="*/ 1877271 h 4657513"/>
              <a:gd name="connisteX295" fmla="*/ 937853 w 6131729"/>
              <a:gd name="connsiteY295" fmla="*/ 1867111 h 4657513"/>
              <a:gd name="connisteX296" fmla="*/ 1019133 w 6131729"/>
              <a:gd name="connsiteY296" fmla="*/ 1856951 h 4657513"/>
              <a:gd name="connisteX297" fmla="*/ 1099778 w 6131729"/>
              <a:gd name="connsiteY297" fmla="*/ 1846791 h 4657513"/>
              <a:gd name="connisteX298" fmla="*/ 1181058 w 6131729"/>
              <a:gd name="connsiteY298" fmla="*/ 1836631 h 4657513"/>
              <a:gd name="connisteX299" fmla="*/ 1252178 w 6131729"/>
              <a:gd name="connsiteY299" fmla="*/ 1836631 h 4657513"/>
              <a:gd name="connisteX300" fmla="*/ 1323298 w 6131729"/>
              <a:gd name="connsiteY300" fmla="*/ 1836631 h 4657513"/>
              <a:gd name="connisteX301" fmla="*/ 1394418 w 6131729"/>
              <a:gd name="connsiteY301" fmla="*/ 1836631 h 4657513"/>
              <a:gd name="connisteX302" fmla="*/ 1464903 w 6131729"/>
              <a:gd name="connsiteY302" fmla="*/ 1836631 h 4657513"/>
              <a:gd name="connisteX303" fmla="*/ 1536023 w 6131729"/>
              <a:gd name="connsiteY303" fmla="*/ 1887431 h 4657513"/>
              <a:gd name="connisteX304" fmla="*/ 1586823 w 6131729"/>
              <a:gd name="connsiteY304" fmla="*/ 1968711 h 4657513"/>
              <a:gd name="connisteX305" fmla="*/ 1627463 w 6131729"/>
              <a:gd name="connsiteY305" fmla="*/ 2039196 h 4657513"/>
              <a:gd name="connisteX306" fmla="*/ 1678263 w 6131729"/>
              <a:gd name="connsiteY306" fmla="*/ 2120476 h 4657513"/>
              <a:gd name="connisteX307" fmla="*/ 1749383 w 6131729"/>
              <a:gd name="connsiteY307" fmla="*/ 2211916 h 4657513"/>
              <a:gd name="connisteX308" fmla="*/ 1819868 w 6131729"/>
              <a:gd name="connsiteY308" fmla="*/ 2272876 h 4657513"/>
              <a:gd name="connisteX309" fmla="*/ 1870668 w 6131729"/>
              <a:gd name="connsiteY309" fmla="*/ 2343996 h 4657513"/>
              <a:gd name="connisteX310" fmla="*/ 1911308 w 6131729"/>
              <a:gd name="connsiteY310" fmla="*/ 2414481 h 4657513"/>
              <a:gd name="connisteX311" fmla="*/ 1972268 w 6131729"/>
              <a:gd name="connsiteY311" fmla="*/ 2485601 h 4657513"/>
              <a:gd name="connisteX312" fmla="*/ 2023068 w 6131729"/>
              <a:gd name="connsiteY312" fmla="*/ 2556721 h 4657513"/>
              <a:gd name="connisteX313" fmla="*/ 2094188 w 6131729"/>
              <a:gd name="connsiteY313" fmla="*/ 2607521 h 4657513"/>
              <a:gd name="connisteX314" fmla="*/ 2165308 w 6131729"/>
              <a:gd name="connsiteY314" fmla="*/ 2648161 h 4657513"/>
              <a:gd name="connisteX315" fmla="*/ 2235793 w 6131729"/>
              <a:gd name="connsiteY315" fmla="*/ 2698961 h 4657513"/>
              <a:gd name="connisteX316" fmla="*/ 2296753 w 6131729"/>
              <a:gd name="connsiteY316" fmla="*/ 2770081 h 4657513"/>
              <a:gd name="connisteX317" fmla="*/ 2378033 w 6131729"/>
              <a:gd name="connsiteY317" fmla="*/ 2830406 h 4657513"/>
              <a:gd name="connisteX318" fmla="*/ 2428833 w 6131729"/>
              <a:gd name="connsiteY318" fmla="*/ 2901526 h 4657513"/>
              <a:gd name="connisteX319" fmla="*/ 2489793 w 6131729"/>
              <a:gd name="connsiteY319" fmla="*/ 2982806 h 4657513"/>
              <a:gd name="connisteX320" fmla="*/ 2540593 w 6131729"/>
              <a:gd name="connsiteY320" fmla="*/ 3053926 h 4657513"/>
              <a:gd name="connisteX321" fmla="*/ 2600918 w 6131729"/>
              <a:gd name="connsiteY321" fmla="*/ 3125046 h 4657513"/>
              <a:gd name="connisteX322" fmla="*/ 2672038 w 6131729"/>
              <a:gd name="connsiteY322" fmla="*/ 3155526 h 4657513"/>
              <a:gd name="connisteX323" fmla="*/ 2743158 w 6131729"/>
              <a:gd name="connsiteY323" fmla="*/ 3215851 h 4657513"/>
              <a:gd name="connisteX324" fmla="*/ 2753318 w 6131729"/>
              <a:gd name="connsiteY324" fmla="*/ 3286971 h 4657513"/>
              <a:gd name="connisteX325" fmla="*/ 2743158 w 6131729"/>
              <a:gd name="connsiteY325" fmla="*/ 3368251 h 4657513"/>
              <a:gd name="connisteX326" fmla="*/ 2722838 w 6131729"/>
              <a:gd name="connsiteY326" fmla="*/ 3439371 h 4657513"/>
              <a:gd name="connisteX327" fmla="*/ 2712678 w 6131729"/>
              <a:gd name="connsiteY327" fmla="*/ 3510491 h 4657513"/>
              <a:gd name="connisteX328" fmla="*/ 2702518 w 6131729"/>
              <a:gd name="connsiteY328" fmla="*/ 3580976 h 4657513"/>
              <a:gd name="connisteX329" fmla="*/ 2692358 w 6131729"/>
              <a:gd name="connsiteY329" fmla="*/ 3652096 h 4657513"/>
              <a:gd name="connisteX330" fmla="*/ 2682198 w 6131729"/>
              <a:gd name="connsiteY330" fmla="*/ 3733376 h 4657513"/>
              <a:gd name="connisteX331" fmla="*/ 2682198 w 6131729"/>
              <a:gd name="connsiteY331" fmla="*/ 3804496 h 4657513"/>
              <a:gd name="connisteX332" fmla="*/ 2682198 w 6131729"/>
              <a:gd name="connsiteY332" fmla="*/ 3875616 h 4657513"/>
              <a:gd name="connisteX333" fmla="*/ 2611078 w 6131729"/>
              <a:gd name="connsiteY333" fmla="*/ 3916256 h 4657513"/>
              <a:gd name="connisteX334" fmla="*/ 2540593 w 6131729"/>
              <a:gd name="connsiteY334" fmla="*/ 3946101 h 4657513"/>
              <a:gd name="connisteX335" fmla="*/ 2469473 w 6131729"/>
              <a:gd name="connsiteY335" fmla="*/ 3956261 h 4657513"/>
              <a:gd name="connisteX336" fmla="*/ 2398353 w 6131729"/>
              <a:gd name="connsiteY336" fmla="*/ 3956261 h 4657513"/>
              <a:gd name="connisteX337" fmla="*/ 2327233 w 6131729"/>
              <a:gd name="connsiteY337" fmla="*/ 3966421 h 4657513"/>
              <a:gd name="connisteX338" fmla="*/ 2256113 w 6131729"/>
              <a:gd name="connsiteY338" fmla="*/ 3976581 h 4657513"/>
              <a:gd name="connisteX339" fmla="*/ 2174833 w 6131729"/>
              <a:gd name="connsiteY339" fmla="*/ 3976581 h 4657513"/>
              <a:gd name="connisteX340" fmla="*/ 2104348 w 6131729"/>
              <a:gd name="connsiteY340" fmla="*/ 3986741 h 4657513"/>
              <a:gd name="connisteX341" fmla="*/ 2033228 w 6131729"/>
              <a:gd name="connsiteY341" fmla="*/ 3996901 h 4657513"/>
              <a:gd name="connisteX342" fmla="*/ 1951948 w 6131729"/>
              <a:gd name="connsiteY342" fmla="*/ 3996901 h 4657513"/>
              <a:gd name="connisteX343" fmla="*/ 1880828 w 6131729"/>
              <a:gd name="connsiteY343" fmla="*/ 3996901 h 4657513"/>
              <a:gd name="connisteX344" fmla="*/ 1799548 w 6131729"/>
              <a:gd name="connsiteY344" fmla="*/ 3996901 h 4657513"/>
              <a:gd name="connisteX345" fmla="*/ 1718903 w 6131729"/>
              <a:gd name="connsiteY345" fmla="*/ 3996901 h 4657513"/>
              <a:gd name="connisteX346" fmla="*/ 1647783 w 6131729"/>
              <a:gd name="connsiteY346" fmla="*/ 3996901 h 4657513"/>
              <a:gd name="connisteX347" fmla="*/ 1576663 w 6131729"/>
              <a:gd name="connsiteY347" fmla="*/ 4007061 h 4657513"/>
              <a:gd name="connisteX348" fmla="*/ 1495383 w 6131729"/>
              <a:gd name="connsiteY348" fmla="*/ 4007061 h 4657513"/>
              <a:gd name="connisteX349" fmla="*/ 1424263 w 6131729"/>
              <a:gd name="connsiteY349" fmla="*/ 4027381 h 4657513"/>
              <a:gd name="connisteX350" fmla="*/ 1353778 w 6131729"/>
              <a:gd name="connsiteY350" fmla="*/ 4027381 h 4657513"/>
              <a:gd name="connisteX351" fmla="*/ 1282658 w 6131729"/>
              <a:gd name="connsiteY351" fmla="*/ 4027381 h 4657513"/>
              <a:gd name="connisteX352" fmla="*/ 1211538 w 6131729"/>
              <a:gd name="connsiteY352" fmla="*/ 4027381 h 4657513"/>
              <a:gd name="connisteX353" fmla="*/ 1140418 w 6131729"/>
              <a:gd name="connsiteY353" fmla="*/ 4027381 h 4657513"/>
              <a:gd name="connisteX354" fmla="*/ 1069298 w 6131729"/>
              <a:gd name="connsiteY354" fmla="*/ 4027381 h 4657513"/>
              <a:gd name="connisteX355" fmla="*/ 998813 w 6131729"/>
              <a:gd name="connsiteY355" fmla="*/ 4027381 h 4657513"/>
              <a:gd name="connisteX356" fmla="*/ 927693 w 6131729"/>
              <a:gd name="connsiteY356" fmla="*/ 4037541 h 4657513"/>
              <a:gd name="connisteX357" fmla="*/ 856573 w 6131729"/>
              <a:gd name="connsiteY357" fmla="*/ 4047701 h 4657513"/>
              <a:gd name="connisteX358" fmla="*/ 785453 w 6131729"/>
              <a:gd name="connsiteY358" fmla="*/ 4057861 h 4657513"/>
              <a:gd name="connisteX359" fmla="*/ 714333 w 6131729"/>
              <a:gd name="connsiteY359" fmla="*/ 4057861 h 4657513"/>
              <a:gd name="connisteX360" fmla="*/ 643213 w 6131729"/>
              <a:gd name="connsiteY360" fmla="*/ 4057861 h 4657513"/>
              <a:gd name="connisteX361" fmla="*/ 572728 w 6131729"/>
              <a:gd name="connsiteY361" fmla="*/ 4047701 h 4657513"/>
              <a:gd name="connisteX362" fmla="*/ 501608 w 6131729"/>
              <a:gd name="connsiteY362" fmla="*/ 4037541 h 4657513"/>
              <a:gd name="connisteX363" fmla="*/ 430488 w 6131729"/>
              <a:gd name="connsiteY363" fmla="*/ 4037541 h 4657513"/>
              <a:gd name="connisteX364" fmla="*/ 359368 w 6131729"/>
              <a:gd name="connsiteY364" fmla="*/ 4017221 h 4657513"/>
              <a:gd name="connisteX365" fmla="*/ 288248 w 6131729"/>
              <a:gd name="connsiteY365" fmla="*/ 4017221 h 4657513"/>
              <a:gd name="connisteX366" fmla="*/ 217763 w 6131729"/>
              <a:gd name="connsiteY366" fmla="*/ 3996901 h 4657513"/>
              <a:gd name="connisteX367" fmla="*/ 146643 w 6131729"/>
              <a:gd name="connsiteY367" fmla="*/ 3986741 h 4657513"/>
              <a:gd name="connisteX368" fmla="*/ 106003 w 6131729"/>
              <a:gd name="connsiteY368" fmla="*/ 3916256 h 4657513"/>
              <a:gd name="connisteX369" fmla="*/ 106003 w 6131729"/>
              <a:gd name="connsiteY369" fmla="*/ 3845136 h 4657513"/>
              <a:gd name="connisteX370" fmla="*/ 106003 w 6131729"/>
              <a:gd name="connsiteY370" fmla="*/ 3763856 h 4657513"/>
              <a:gd name="connisteX371" fmla="*/ 106003 w 6131729"/>
              <a:gd name="connsiteY371" fmla="*/ 3692736 h 4657513"/>
              <a:gd name="connisteX372" fmla="*/ 106003 w 6131729"/>
              <a:gd name="connsiteY372" fmla="*/ 3621616 h 4657513"/>
              <a:gd name="connisteX373" fmla="*/ 106003 w 6131729"/>
              <a:gd name="connsiteY373" fmla="*/ 3540971 h 4657513"/>
              <a:gd name="connisteX374" fmla="*/ 106003 w 6131729"/>
              <a:gd name="connsiteY374" fmla="*/ 3469851 h 4657513"/>
              <a:gd name="connisteX375" fmla="*/ 116163 w 6131729"/>
              <a:gd name="connsiteY375" fmla="*/ 3388571 h 4657513"/>
              <a:gd name="connisteX376" fmla="*/ 116163 w 6131729"/>
              <a:gd name="connsiteY376" fmla="*/ 3317451 h 4657513"/>
              <a:gd name="connisteX377" fmla="*/ 136483 w 6131729"/>
              <a:gd name="connsiteY377" fmla="*/ 3246331 h 4657513"/>
              <a:gd name="connisteX378" fmla="*/ 136483 w 6131729"/>
              <a:gd name="connsiteY378" fmla="*/ 3175211 h 4657513"/>
              <a:gd name="connisteX379" fmla="*/ 146643 w 6131729"/>
              <a:gd name="connsiteY379" fmla="*/ 3104726 h 4657513"/>
              <a:gd name="connisteX380" fmla="*/ 146643 w 6131729"/>
              <a:gd name="connsiteY380" fmla="*/ 3033606 h 4657513"/>
              <a:gd name="connisteX381" fmla="*/ 146643 w 6131729"/>
              <a:gd name="connsiteY381" fmla="*/ 2962486 h 46575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  <a:cxn ang="0">
                <a:pos x="connisteX162" y="connsiteY162"/>
              </a:cxn>
              <a:cxn ang="0">
                <a:pos x="connisteX163" y="connsiteY163"/>
              </a:cxn>
              <a:cxn ang="0">
                <a:pos x="connisteX164" y="connsiteY164"/>
              </a:cxn>
              <a:cxn ang="0">
                <a:pos x="connisteX165" y="connsiteY165"/>
              </a:cxn>
              <a:cxn ang="0">
                <a:pos x="connisteX166" y="connsiteY166"/>
              </a:cxn>
              <a:cxn ang="0">
                <a:pos x="connisteX167" y="connsiteY167"/>
              </a:cxn>
              <a:cxn ang="0">
                <a:pos x="connisteX168" y="connsiteY168"/>
              </a:cxn>
              <a:cxn ang="0">
                <a:pos x="connisteX169" y="connsiteY169"/>
              </a:cxn>
              <a:cxn ang="0">
                <a:pos x="connisteX170" y="connsiteY170"/>
              </a:cxn>
              <a:cxn ang="0">
                <a:pos x="connisteX171" y="connsiteY171"/>
              </a:cxn>
              <a:cxn ang="0">
                <a:pos x="connisteX172" y="connsiteY172"/>
              </a:cxn>
              <a:cxn ang="0">
                <a:pos x="connisteX173" y="connsiteY173"/>
              </a:cxn>
              <a:cxn ang="0">
                <a:pos x="connisteX174" y="connsiteY174"/>
              </a:cxn>
              <a:cxn ang="0">
                <a:pos x="connisteX175" y="connsiteY175"/>
              </a:cxn>
              <a:cxn ang="0">
                <a:pos x="connisteX176" y="connsiteY176"/>
              </a:cxn>
              <a:cxn ang="0">
                <a:pos x="connisteX177" y="connsiteY177"/>
              </a:cxn>
              <a:cxn ang="0">
                <a:pos x="connisteX178" y="connsiteY178"/>
              </a:cxn>
              <a:cxn ang="0">
                <a:pos x="connisteX179" y="connsiteY179"/>
              </a:cxn>
              <a:cxn ang="0">
                <a:pos x="connisteX180" y="connsiteY180"/>
              </a:cxn>
              <a:cxn ang="0">
                <a:pos x="connisteX181" y="connsiteY181"/>
              </a:cxn>
              <a:cxn ang="0">
                <a:pos x="connisteX182" y="connsiteY182"/>
              </a:cxn>
              <a:cxn ang="0">
                <a:pos x="connisteX183" y="connsiteY183"/>
              </a:cxn>
              <a:cxn ang="0">
                <a:pos x="connisteX184" y="connsiteY184"/>
              </a:cxn>
              <a:cxn ang="0">
                <a:pos x="connisteX185" y="connsiteY185"/>
              </a:cxn>
              <a:cxn ang="0">
                <a:pos x="connisteX186" y="connsiteY186"/>
              </a:cxn>
              <a:cxn ang="0">
                <a:pos x="connisteX187" y="connsiteY187"/>
              </a:cxn>
              <a:cxn ang="0">
                <a:pos x="connisteX188" y="connsiteY188"/>
              </a:cxn>
              <a:cxn ang="0">
                <a:pos x="connisteX189" y="connsiteY189"/>
              </a:cxn>
              <a:cxn ang="0">
                <a:pos x="connisteX190" y="connsiteY190"/>
              </a:cxn>
              <a:cxn ang="0">
                <a:pos x="connisteX191" y="connsiteY191"/>
              </a:cxn>
              <a:cxn ang="0">
                <a:pos x="connisteX192" y="connsiteY192"/>
              </a:cxn>
              <a:cxn ang="0">
                <a:pos x="connisteX193" y="connsiteY193"/>
              </a:cxn>
              <a:cxn ang="0">
                <a:pos x="connisteX194" y="connsiteY194"/>
              </a:cxn>
              <a:cxn ang="0">
                <a:pos x="connisteX195" y="connsiteY195"/>
              </a:cxn>
              <a:cxn ang="0">
                <a:pos x="connisteX196" y="connsiteY196"/>
              </a:cxn>
              <a:cxn ang="0">
                <a:pos x="connisteX197" y="connsiteY197"/>
              </a:cxn>
              <a:cxn ang="0">
                <a:pos x="connisteX198" y="connsiteY198"/>
              </a:cxn>
              <a:cxn ang="0">
                <a:pos x="connisteX199" y="connsiteY199"/>
              </a:cxn>
              <a:cxn ang="0">
                <a:pos x="connisteX200" y="connsiteY200"/>
              </a:cxn>
              <a:cxn ang="0">
                <a:pos x="connisteX201" y="connsiteY201"/>
              </a:cxn>
              <a:cxn ang="0">
                <a:pos x="connisteX202" y="connsiteY202"/>
              </a:cxn>
              <a:cxn ang="0">
                <a:pos x="connisteX203" y="connsiteY203"/>
              </a:cxn>
              <a:cxn ang="0">
                <a:pos x="connisteX204" y="connsiteY204"/>
              </a:cxn>
              <a:cxn ang="0">
                <a:pos x="connisteX205" y="connsiteY205"/>
              </a:cxn>
              <a:cxn ang="0">
                <a:pos x="connisteX206" y="connsiteY206"/>
              </a:cxn>
              <a:cxn ang="0">
                <a:pos x="connisteX207" y="connsiteY207"/>
              </a:cxn>
              <a:cxn ang="0">
                <a:pos x="connisteX208" y="connsiteY208"/>
              </a:cxn>
              <a:cxn ang="0">
                <a:pos x="connisteX209" y="connsiteY209"/>
              </a:cxn>
              <a:cxn ang="0">
                <a:pos x="connisteX210" y="connsiteY210"/>
              </a:cxn>
              <a:cxn ang="0">
                <a:pos x="connisteX211" y="connsiteY211"/>
              </a:cxn>
              <a:cxn ang="0">
                <a:pos x="connisteX212" y="connsiteY212"/>
              </a:cxn>
              <a:cxn ang="0">
                <a:pos x="connisteX213" y="connsiteY213"/>
              </a:cxn>
              <a:cxn ang="0">
                <a:pos x="connisteX214" y="connsiteY214"/>
              </a:cxn>
              <a:cxn ang="0">
                <a:pos x="connisteX215" y="connsiteY215"/>
              </a:cxn>
              <a:cxn ang="0">
                <a:pos x="connisteX216" y="connsiteY216"/>
              </a:cxn>
              <a:cxn ang="0">
                <a:pos x="connisteX217" y="connsiteY217"/>
              </a:cxn>
              <a:cxn ang="0">
                <a:pos x="connisteX218" y="connsiteY218"/>
              </a:cxn>
              <a:cxn ang="0">
                <a:pos x="connisteX219" y="connsiteY219"/>
              </a:cxn>
              <a:cxn ang="0">
                <a:pos x="connisteX220" y="connsiteY220"/>
              </a:cxn>
              <a:cxn ang="0">
                <a:pos x="connisteX221" y="connsiteY221"/>
              </a:cxn>
              <a:cxn ang="0">
                <a:pos x="connisteX222" y="connsiteY222"/>
              </a:cxn>
              <a:cxn ang="0">
                <a:pos x="connisteX223" y="connsiteY223"/>
              </a:cxn>
              <a:cxn ang="0">
                <a:pos x="connisteX224" y="connsiteY224"/>
              </a:cxn>
              <a:cxn ang="0">
                <a:pos x="connisteX225" y="connsiteY225"/>
              </a:cxn>
              <a:cxn ang="0">
                <a:pos x="connisteX226" y="connsiteY226"/>
              </a:cxn>
              <a:cxn ang="0">
                <a:pos x="connisteX227" y="connsiteY227"/>
              </a:cxn>
              <a:cxn ang="0">
                <a:pos x="connisteX228" y="connsiteY228"/>
              </a:cxn>
              <a:cxn ang="0">
                <a:pos x="connisteX229" y="connsiteY229"/>
              </a:cxn>
              <a:cxn ang="0">
                <a:pos x="connisteX230" y="connsiteY230"/>
              </a:cxn>
              <a:cxn ang="0">
                <a:pos x="connisteX231" y="connsiteY231"/>
              </a:cxn>
              <a:cxn ang="0">
                <a:pos x="connisteX232" y="connsiteY232"/>
              </a:cxn>
              <a:cxn ang="0">
                <a:pos x="connisteX233" y="connsiteY233"/>
              </a:cxn>
              <a:cxn ang="0">
                <a:pos x="connisteX234" y="connsiteY234"/>
              </a:cxn>
              <a:cxn ang="0">
                <a:pos x="connisteX235" y="connsiteY235"/>
              </a:cxn>
              <a:cxn ang="0">
                <a:pos x="connisteX236" y="connsiteY236"/>
              </a:cxn>
              <a:cxn ang="0">
                <a:pos x="connisteX237" y="connsiteY237"/>
              </a:cxn>
              <a:cxn ang="0">
                <a:pos x="connisteX238" y="connsiteY238"/>
              </a:cxn>
              <a:cxn ang="0">
                <a:pos x="connisteX239" y="connsiteY239"/>
              </a:cxn>
              <a:cxn ang="0">
                <a:pos x="connisteX240" y="connsiteY240"/>
              </a:cxn>
              <a:cxn ang="0">
                <a:pos x="connisteX241" y="connsiteY241"/>
              </a:cxn>
              <a:cxn ang="0">
                <a:pos x="connisteX242" y="connsiteY242"/>
              </a:cxn>
              <a:cxn ang="0">
                <a:pos x="connisteX243" y="connsiteY243"/>
              </a:cxn>
              <a:cxn ang="0">
                <a:pos x="connisteX244" y="connsiteY244"/>
              </a:cxn>
              <a:cxn ang="0">
                <a:pos x="connisteX245" y="connsiteY245"/>
              </a:cxn>
              <a:cxn ang="0">
                <a:pos x="connisteX246" y="connsiteY246"/>
              </a:cxn>
              <a:cxn ang="0">
                <a:pos x="connisteX247" y="connsiteY247"/>
              </a:cxn>
              <a:cxn ang="0">
                <a:pos x="connisteX248" y="connsiteY248"/>
              </a:cxn>
              <a:cxn ang="0">
                <a:pos x="connisteX249" y="connsiteY249"/>
              </a:cxn>
              <a:cxn ang="0">
                <a:pos x="connisteX250" y="connsiteY250"/>
              </a:cxn>
              <a:cxn ang="0">
                <a:pos x="connisteX251" y="connsiteY251"/>
              </a:cxn>
              <a:cxn ang="0">
                <a:pos x="connisteX252" y="connsiteY252"/>
              </a:cxn>
              <a:cxn ang="0">
                <a:pos x="connisteX253" y="connsiteY253"/>
              </a:cxn>
              <a:cxn ang="0">
                <a:pos x="connisteX254" y="connsiteY254"/>
              </a:cxn>
              <a:cxn ang="0">
                <a:pos x="connisteX255" y="connsiteY255"/>
              </a:cxn>
              <a:cxn ang="0">
                <a:pos x="connisteX256" y="connsiteY256"/>
              </a:cxn>
              <a:cxn ang="0">
                <a:pos x="connisteX257" y="connsiteY257"/>
              </a:cxn>
              <a:cxn ang="0">
                <a:pos x="connisteX258" y="connsiteY258"/>
              </a:cxn>
              <a:cxn ang="0">
                <a:pos x="connisteX259" y="connsiteY259"/>
              </a:cxn>
              <a:cxn ang="0">
                <a:pos x="connisteX260" y="connsiteY260"/>
              </a:cxn>
              <a:cxn ang="0">
                <a:pos x="connisteX261" y="connsiteY261"/>
              </a:cxn>
              <a:cxn ang="0">
                <a:pos x="connisteX262" y="connsiteY262"/>
              </a:cxn>
              <a:cxn ang="0">
                <a:pos x="connisteX263" y="connsiteY263"/>
              </a:cxn>
              <a:cxn ang="0">
                <a:pos x="connisteX264" y="connsiteY264"/>
              </a:cxn>
              <a:cxn ang="0">
                <a:pos x="connisteX265" y="connsiteY265"/>
              </a:cxn>
              <a:cxn ang="0">
                <a:pos x="connisteX266" y="connsiteY266"/>
              </a:cxn>
              <a:cxn ang="0">
                <a:pos x="connisteX267" y="connsiteY267"/>
              </a:cxn>
              <a:cxn ang="0">
                <a:pos x="connisteX268" y="connsiteY268"/>
              </a:cxn>
              <a:cxn ang="0">
                <a:pos x="connisteX269" y="connsiteY269"/>
              </a:cxn>
              <a:cxn ang="0">
                <a:pos x="connisteX270" y="connsiteY270"/>
              </a:cxn>
              <a:cxn ang="0">
                <a:pos x="connisteX271" y="connsiteY271"/>
              </a:cxn>
              <a:cxn ang="0">
                <a:pos x="connisteX272" y="connsiteY272"/>
              </a:cxn>
              <a:cxn ang="0">
                <a:pos x="connisteX273" y="connsiteY273"/>
              </a:cxn>
              <a:cxn ang="0">
                <a:pos x="connisteX274" y="connsiteY274"/>
              </a:cxn>
              <a:cxn ang="0">
                <a:pos x="connisteX275" y="connsiteY275"/>
              </a:cxn>
              <a:cxn ang="0">
                <a:pos x="connisteX276" y="connsiteY276"/>
              </a:cxn>
              <a:cxn ang="0">
                <a:pos x="connisteX277" y="connsiteY277"/>
              </a:cxn>
              <a:cxn ang="0">
                <a:pos x="connisteX278" y="connsiteY278"/>
              </a:cxn>
              <a:cxn ang="0">
                <a:pos x="connisteX279" y="connsiteY279"/>
              </a:cxn>
              <a:cxn ang="0">
                <a:pos x="connisteX280" y="connsiteY280"/>
              </a:cxn>
              <a:cxn ang="0">
                <a:pos x="connisteX281" y="connsiteY281"/>
              </a:cxn>
              <a:cxn ang="0">
                <a:pos x="connisteX282" y="connsiteY282"/>
              </a:cxn>
              <a:cxn ang="0">
                <a:pos x="connisteX283" y="connsiteY283"/>
              </a:cxn>
              <a:cxn ang="0">
                <a:pos x="connisteX284" y="connsiteY284"/>
              </a:cxn>
              <a:cxn ang="0">
                <a:pos x="connisteX285" y="connsiteY285"/>
              </a:cxn>
              <a:cxn ang="0">
                <a:pos x="connisteX286" y="connsiteY286"/>
              </a:cxn>
              <a:cxn ang="0">
                <a:pos x="connisteX287" y="connsiteY287"/>
              </a:cxn>
              <a:cxn ang="0">
                <a:pos x="connisteX288" y="connsiteY288"/>
              </a:cxn>
              <a:cxn ang="0">
                <a:pos x="connisteX289" y="connsiteY289"/>
              </a:cxn>
              <a:cxn ang="0">
                <a:pos x="connisteX290" y="connsiteY290"/>
              </a:cxn>
              <a:cxn ang="0">
                <a:pos x="connisteX291" y="connsiteY291"/>
              </a:cxn>
              <a:cxn ang="0">
                <a:pos x="connisteX292" y="connsiteY292"/>
              </a:cxn>
              <a:cxn ang="0">
                <a:pos x="connisteX293" y="connsiteY293"/>
              </a:cxn>
              <a:cxn ang="0">
                <a:pos x="connisteX294" y="connsiteY294"/>
              </a:cxn>
              <a:cxn ang="0">
                <a:pos x="connisteX295" y="connsiteY295"/>
              </a:cxn>
              <a:cxn ang="0">
                <a:pos x="connisteX296" y="connsiteY296"/>
              </a:cxn>
              <a:cxn ang="0">
                <a:pos x="connisteX297" y="connsiteY297"/>
              </a:cxn>
              <a:cxn ang="0">
                <a:pos x="connisteX298" y="connsiteY298"/>
              </a:cxn>
              <a:cxn ang="0">
                <a:pos x="connisteX299" y="connsiteY299"/>
              </a:cxn>
              <a:cxn ang="0">
                <a:pos x="connisteX300" y="connsiteY300"/>
              </a:cxn>
              <a:cxn ang="0">
                <a:pos x="connisteX301" y="connsiteY301"/>
              </a:cxn>
              <a:cxn ang="0">
                <a:pos x="connisteX302" y="connsiteY302"/>
              </a:cxn>
              <a:cxn ang="0">
                <a:pos x="connisteX303" y="connsiteY303"/>
              </a:cxn>
              <a:cxn ang="0">
                <a:pos x="connisteX304" y="connsiteY304"/>
              </a:cxn>
              <a:cxn ang="0">
                <a:pos x="connisteX305" y="connsiteY305"/>
              </a:cxn>
              <a:cxn ang="0">
                <a:pos x="connisteX306" y="connsiteY306"/>
              </a:cxn>
              <a:cxn ang="0">
                <a:pos x="connisteX307" y="connsiteY307"/>
              </a:cxn>
              <a:cxn ang="0">
                <a:pos x="connisteX308" y="connsiteY308"/>
              </a:cxn>
              <a:cxn ang="0">
                <a:pos x="connisteX309" y="connsiteY309"/>
              </a:cxn>
              <a:cxn ang="0">
                <a:pos x="connisteX310" y="connsiteY310"/>
              </a:cxn>
              <a:cxn ang="0">
                <a:pos x="connisteX311" y="connsiteY311"/>
              </a:cxn>
              <a:cxn ang="0">
                <a:pos x="connisteX312" y="connsiteY312"/>
              </a:cxn>
              <a:cxn ang="0">
                <a:pos x="connisteX313" y="connsiteY313"/>
              </a:cxn>
              <a:cxn ang="0">
                <a:pos x="connisteX314" y="connsiteY314"/>
              </a:cxn>
              <a:cxn ang="0">
                <a:pos x="connisteX315" y="connsiteY315"/>
              </a:cxn>
              <a:cxn ang="0">
                <a:pos x="connisteX316" y="connsiteY316"/>
              </a:cxn>
              <a:cxn ang="0">
                <a:pos x="connisteX317" y="connsiteY317"/>
              </a:cxn>
              <a:cxn ang="0">
                <a:pos x="connisteX318" y="connsiteY318"/>
              </a:cxn>
              <a:cxn ang="0">
                <a:pos x="connisteX319" y="connsiteY319"/>
              </a:cxn>
              <a:cxn ang="0">
                <a:pos x="connisteX320" y="connsiteY320"/>
              </a:cxn>
              <a:cxn ang="0">
                <a:pos x="connisteX321" y="connsiteY321"/>
              </a:cxn>
              <a:cxn ang="0">
                <a:pos x="connisteX322" y="connsiteY322"/>
              </a:cxn>
              <a:cxn ang="0">
                <a:pos x="connisteX323" y="connsiteY323"/>
              </a:cxn>
              <a:cxn ang="0">
                <a:pos x="connisteX324" y="connsiteY324"/>
              </a:cxn>
              <a:cxn ang="0">
                <a:pos x="connisteX325" y="connsiteY325"/>
              </a:cxn>
              <a:cxn ang="0">
                <a:pos x="connisteX326" y="connsiteY326"/>
              </a:cxn>
              <a:cxn ang="0">
                <a:pos x="connisteX327" y="connsiteY327"/>
              </a:cxn>
              <a:cxn ang="0">
                <a:pos x="connisteX328" y="connsiteY328"/>
              </a:cxn>
              <a:cxn ang="0">
                <a:pos x="connisteX329" y="connsiteY329"/>
              </a:cxn>
              <a:cxn ang="0">
                <a:pos x="connisteX330" y="connsiteY330"/>
              </a:cxn>
              <a:cxn ang="0">
                <a:pos x="connisteX331" y="connsiteY331"/>
              </a:cxn>
              <a:cxn ang="0">
                <a:pos x="connisteX332" y="connsiteY332"/>
              </a:cxn>
              <a:cxn ang="0">
                <a:pos x="connisteX333" y="connsiteY333"/>
              </a:cxn>
              <a:cxn ang="0">
                <a:pos x="connisteX334" y="connsiteY334"/>
              </a:cxn>
              <a:cxn ang="0">
                <a:pos x="connisteX335" y="connsiteY335"/>
              </a:cxn>
              <a:cxn ang="0">
                <a:pos x="connisteX336" y="connsiteY336"/>
              </a:cxn>
              <a:cxn ang="0">
                <a:pos x="connisteX337" y="connsiteY337"/>
              </a:cxn>
              <a:cxn ang="0">
                <a:pos x="connisteX338" y="connsiteY338"/>
              </a:cxn>
              <a:cxn ang="0">
                <a:pos x="connisteX339" y="connsiteY339"/>
              </a:cxn>
              <a:cxn ang="0">
                <a:pos x="connisteX340" y="connsiteY340"/>
              </a:cxn>
              <a:cxn ang="0">
                <a:pos x="connisteX341" y="connsiteY341"/>
              </a:cxn>
              <a:cxn ang="0">
                <a:pos x="connisteX342" y="connsiteY342"/>
              </a:cxn>
              <a:cxn ang="0">
                <a:pos x="connisteX343" y="connsiteY343"/>
              </a:cxn>
              <a:cxn ang="0">
                <a:pos x="connisteX344" y="connsiteY344"/>
              </a:cxn>
              <a:cxn ang="0">
                <a:pos x="connisteX345" y="connsiteY345"/>
              </a:cxn>
              <a:cxn ang="0">
                <a:pos x="connisteX346" y="connsiteY346"/>
              </a:cxn>
              <a:cxn ang="0">
                <a:pos x="connisteX347" y="connsiteY347"/>
              </a:cxn>
              <a:cxn ang="0">
                <a:pos x="connisteX348" y="connsiteY348"/>
              </a:cxn>
              <a:cxn ang="0">
                <a:pos x="connisteX349" y="connsiteY349"/>
              </a:cxn>
              <a:cxn ang="0">
                <a:pos x="connisteX350" y="connsiteY350"/>
              </a:cxn>
              <a:cxn ang="0">
                <a:pos x="connisteX351" y="connsiteY351"/>
              </a:cxn>
              <a:cxn ang="0">
                <a:pos x="connisteX352" y="connsiteY352"/>
              </a:cxn>
              <a:cxn ang="0">
                <a:pos x="connisteX353" y="connsiteY353"/>
              </a:cxn>
              <a:cxn ang="0">
                <a:pos x="connisteX354" y="connsiteY354"/>
              </a:cxn>
              <a:cxn ang="0">
                <a:pos x="connisteX355" y="connsiteY355"/>
              </a:cxn>
              <a:cxn ang="0">
                <a:pos x="connisteX356" y="connsiteY356"/>
              </a:cxn>
              <a:cxn ang="0">
                <a:pos x="connisteX357" y="connsiteY357"/>
              </a:cxn>
              <a:cxn ang="0">
                <a:pos x="connisteX358" y="connsiteY358"/>
              </a:cxn>
              <a:cxn ang="0">
                <a:pos x="connisteX359" y="connsiteY359"/>
              </a:cxn>
              <a:cxn ang="0">
                <a:pos x="connisteX360" y="connsiteY360"/>
              </a:cxn>
              <a:cxn ang="0">
                <a:pos x="connisteX361" y="connsiteY361"/>
              </a:cxn>
              <a:cxn ang="0">
                <a:pos x="connisteX362" y="connsiteY362"/>
              </a:cxn>
              <a:cxn ang="0">
                <a:pos x="connisteX363" y="connsiteY363"/>
              </a:cxn>
              <a:cxn ang="0">
                <a:pos x="connisteX364" y="connsiteY364"/>
              </a:cxn>
              <a:cxn ang="0">
                <a:pos x="connisteX365" y="connsiteY365"/>
              </a:cxn>
              <a:cxn ang="0">
                <a:pos x="connisteX366" y="connsiteY366"/>
              </a:cxn>
              <a:cxn ang="0">
                <a:pos x="connisteX367" y="connsiteY367"/>
              </a:cxn>
              <a:cxn ang="0">
                <a:pos x="connisteX368" y="connsiteY368"/>
              </a:cxn>
              <a:cxn ang="0">
                <a:pos x="connisteX369" y="connsiteY369"/>
              </a:cxn>
              <a:cxn ang="0">
                <a:pos x="connisteX370" y="connsiteY370"/>
              </a:cxn>
              <a:cxn ang="0">
                <a:pos x="connisteX371" y="connsiteY371"/>
              </a:cxn>
              <a:cxn ang="0">
                <a:pos x="connisteX372" y="connsiteY372"/>
              </a:cxn>
              <a:cxn ang="0">
                <a:pos x="connisteX373" y="connsiteY373"/>
              </a:cxn>
              <a:cxn ang="0">
                <a:pos x="connisteX374" y="connsiteY374"/>
              </a:cxn>
              <a:cxn ang="0">
                <a:pos x="connisteX375" y="connsiteY375"/>
              </a:cxn>
              <a:cxn ang="0">
                <a:pos x="connisteX376" y="connsiteY376"/>
              </a:cxn>
              <a:cxn ang="0">
                <a:pos x="connisteX377" y="connsiteY377"/>
              </a:cxn>
              <a:cxn ang="0">
                <a:pos x="connisteX378" y="connsiteY378"/>
              </a:cxn>
              <a:cxn ang="0">
                <a:pos x="connisteX379" y="connsiteY379"/>
              </a:cxn>
              <a:cxn ang="0">
                <a:pos x="connisteX380" y="connsiteY380"/>
              </a:cxn>
              <a:cxn ang="0">
                <a:pos x="connisteX381" y="connsiteY381"/>
              </a:cxn>
            </a:cxnLst>
            <a:rect l="l" t="t" r="r" b="b"/>
            <a:pathLst>
              <a:path w="6131730" h="4657513">
                <a:moveTo>
                  <a:pt x="85683" y="1045422"/>
                </a:moveTo>
                <a:cubicBezTo>
                  <a:pt x="85683" y="1032722"/>
                  <a:pt x="85683" y="1002877"/>
                  <a:pt x="85683" y="974302"/>
                </a:cubicBezTo>
                <a:cubicBezTo>
                  <a:pt x="85683" y="945727"/>
                  <a:pt x="85683" y="931757"/>
                  <a:pt x="85683" y="903182"/>
                </a:cubicBezTo>
                <a:cubicBezTo>
                  <a:pt x="85683" y="874607"/>
                  <a:pt x="85683" y="863177"/>
                  <a:pt x="85683" y="832697"/>
                </a:cubicBezTo>
                <a:cubicBezTo>
                  <a:pt x="85683" y="802217"/>
                  <a:pt x="85683" y="781897"/>
                  <a:pt x="85683" y="751417"/>
                </a:cubicBezTo>
                <a:cubicBezTo>
                  <a:pt x="85683" y="720937"/>
                  <a:pt x="85683" y="708872"/>
                  <a:pt x="85683" y="680297"/>
                </a:cubicBezTo>
                <a:cubicBezTo>
                  <a:pt x="85683" y="651722"/>
                  <a:pt x="85683" y="637752"/>
                  <a:pt x="85683" y="609177"/>
                </a:cubicBezTo>
                <a:cubicBezTo>
                  <a:pt x="85683" y="580602"/>
                  <a:pt x="89493" y="566632"/>
                  <a:pt x="85683" y="538057"/>
                </a:cubicBezTo>
                <a:cubicBezTo>
                  <a:pt x="81873" y="509482"/>
                  <a:pt x="71713" y="496147"/>
                  <a:pt x="65363" y="467572"/>
                </a:cubicBezTo>
                <a:cubicBezTo>
                  <a:pt x="59013" y="438997"/>
                  <a:pt x="61553" y="425027"/>
                  <a:pt x="55203" y="396452"/>
                </a:cubicBezTo>
                <a:cubicBezTo>
                  <a:pt x="48853" y="367877"/>
                  <a:pt x="43138" y="353907"/>
                  <a:pt x="34883" y="325332"/>
                </a:cubicBezTo>
                <a:cubicBezTo>
                  <a:pt x="26628" y="296757"/>
                  <a:pt x="20913" y="282787"/>
                  <a:pt x="14563" y="254212"/>
                </a:cubicBezTo>
                <a:cubicBezTo>
                  <a:pt x="8213" y="225637"/>
                  <a:pt x="-7662" y="203412"/>
                  <a:pt x="4403" y="183092"/>
                </a:cubicBezTo>
                <a:cubicBezTo>
                  <a:pt x="16468" y="162772"/>
                  <a:pt x="46948" y="158962"/>
                  <a:pt x="75523" y="152612"/>
                </a:cubicBezTo>
                <a:cubicBezTo>
                  <a:pt x="104098" y="146262"/>
                  <a:pt x="118068" y="152612"/>
                  <a:pt x="146643" y="152612"/>
                </a:cubicBezTo>
                <a:cubicBezTo>
                  <a:pt x="175218" y="152612"/>
                  <a:pt x="189188" y="150707"/>
                  <a:pt x="217763" y="152612"/>
                </a:cubicBezTo>
                <a:cubicBezTo>
                  <a:pt x="246338" y="154517"/>
                  <a:pt x="259673" y="158962"/>
                  <a:pt x="288248" y="162772"/>
                </a:cubicBezTo>
                <a:cubicBezTo>
                  <a:pt x="316823" y="166582"/>
                  <a:pt x="328888" y="171027"/>
                  <a:pt x="359368" y="172932"/>
                </a:cubicBezTo>
                <a:cubicBezTo>
                  <a:pt x="389848" y="174837"/>
                  <a:pt x="410168" y="172932"/>
                  <a:pt x="440648" y="172932"/>
                </a:cubicBezTo>
                <a:cubicBezTo>
                  <a:pt x="471128" y="172932"/>
                  <a:pt x="483193" y="172932"/>
                  <a:pt x="511768" y="172932"/>
                </a:cubicBezTo>
                <a:cubicBezTo>
                  <a:pt x="540343" y="172932"/>
                  <a:pt x="554313" y="172932"/>
                  <a:pt x="582888" y="172932"/>
                </a:cubicBezTo>
                <a:cubicBezTo>
                  <a:pt x="611463" y="172932"/>
                  <a:pt x="624798" y="172932"/>
                  <a:pt x="653373" y="172932"/>
                </a:cubicBezTo>
                <a:cubicBezTo>
                  <a:pt x="681948" y="172932"/>
                  <a:pt x="694013" y="176742"/>
                  <a:pt x="724493" y="172932"/>
                </a:cubicBezTo>
                <a:cubicBezTo>
                  <a:pt x="754973" y="169122"/>
                  <a:pt x="773388" y="156422"/>
                  <a:pt x="805773" y="152612"/>
                </a:cubicBezTo>
                <a:cubicBezTo>
                  <a:pt x="838158" y="148802"/>
                  <a:pt x="856573" y="156422"/>
                  <a:pt x="887053" y="152612"/>
                </a:cubicBezTo>
                <a:cubicBezTo>
                  <a:pt x="917533" y="148802"/>
                  <a:pt x="927693" y="136102"/>
                  <a:pt x="958173" y="132292"/>
                </a:cubicBezTo>
                <a:cubicBezTo>
                  <a:pt x="988653" y="128482"/>
                  <a:pt x="1004528" y="134197"/>
                  <a:pt x="1038818" y="132292"/>
                </a:cubicBezTo>
                <a:cubicBezTo>
                  <a:pt x="1073108" y="130387"/>
                  <a:pt x="1097873" y="128482"/>
                  <a:pt x="1130258" y="122767"/>
                </a:cubicBezTo>
                <a:cubicBezTo>
                  <a:pt x="1162643" y="117052"/>
                  <a:pt x="1172803" y="108797"/>
                  <a:pt x="1201378" y="102447"/>
                </a:cubicBezTo>
                <a:cubicBezTo>
                  <a:pt x="1229953" y="96097"/>
                  <a:pt x="1243923" y="94192"/>
                  <a:pt x="1272498" y="92287"/>
                </a:cubicBezTo>
                <a:cubicBezTo>
                  <a:pt x="1301073" y="90382"/>
                  <a:pt x="1315043" y="94192"/>
                  <a:pt x="1343618" y="92287"/>
                </a:cubicBezTo>
                <a:cubicBezTo>
                  <a:pt x="1372193" y="90382"/>
                  <a:pt x="1385528" y="85937"/>
                  <a:pt x="1414103" y="82127"/>
                </a:cubicBezTo>
                <a:cubicBezTo>
                  <a:pt x="1442678" y="78317"/>
                  <a:pt x="1456648" y="73872"/>
                  <a:pt x="1485223" y="71967"/>
                </a:cubicBezTo>
                <a:cubicBezTo>
                  <a:pt x="1513798" y="70062"/>
                  <a:pt x="1527768" y="73872"/>
                  <a:pt x="1556343" y="71967"/>
                </a:cubicBezTo>
                <a:cubicBezTo>
                  <a:pt x="1584918" y="70062"/>
                  <a:pt x="1598888" y="65617"/>
                  <a:pt x="1627463" y="61807"/>
                </a:cubicBezTo>
                <a:cubicBezTo>
                  <a:pt x="1656038" y="57997"/>
                  <a:pt x="1670008" y="55457"/>
                  <a:pt x="1698583" y="51647"/>
                </a:cubicBezTo>
                <a:cubicBezTo>
                  <a:pt x="1727158" y="47837"/>
                  <a:pt x="1741128" y="43392"/>
                  <a:pt x="1769703" y="41487"/>
                </a:cubicBezTo>
                <a:cubicBezTo>
                  <a:pt x="1798278" y="39582"/>
                  <a:pt x="1809708" y="41487"/>
                  <a:pt x="1840188" y="41487"/>
                </a:cubicBezTo>
                <a:cubicBezTo>
                  <a:pt x="1870668" y="41487"/>
                  <a:pt x="1889083" y="41487"/>
                  <a:pt x="1921468" y="41487"/>
                </a:cubicBezTo>
                <a:cubicBezTo>
                  <a:pt x="1953853" y="41487"/>
                  <a:pt x="1972268" y="41487"/>
                  <a:pt x="2002748" y="41487"/>
                </a:cubicBezTo>
                <a:cubicBezTo>
                  <a:pt x="2033228" y="41487"/>
                  <a:pt x="2045293" y="41487"/>
                  <a:pt x="2073868" y="41487"/>
                </a:cubicBezTo>
                <a:cubicBezTo>
                  <a:pt x="2102443" y="41487"/>
                  <a:pt x="2116413" y="41487"/>
                  <a:pt x="2144988" y="41487"/>
                </a:cubicBezTo>
                <a:cubicBezTo>
                  <a:pt x="2173563" y="41487"/>
                  <a:pt x="2186898" y="41487"/>
                  <a:pt x="2215473" y="41487"/>
                </a:cubicBezTo>
                <a:cubicBezTo>
                  <a:pt x="2244048" y="41487"/>
                  <a:pt x="2258018" y="41487"/>
                  <a:pt x="2286593" y="41487"/>
                </a:cubicBezTo>
                <a:cubicBezTo>
                  <a:pt x="2315168" y="41487"/>
                  <a:pt x="2329138" y="41487"/>
                  <a:pt x="2357713" y="41487"/>
                </a:cubicBezTo>
                <a:cubicBezTo>
                  <a:pt x="2386288" y="41487"/>
                  <a:pt x="2400258" y="41487"/>
                  <a:pt x="2428833" y="41487"/>
                </a:cubicBezTo>
                <a:cubicBezTo>
                  <a:pt x="2457408" y="41487"/>
                  <a:pt x="2471378" y="41487"/>
                  <a:pt x="2499953" y="41487"/>
                </a:cubicBezTo>
                <a:cubicBezTo>
                  <a:pt x="2528528" y="41487"/>
                  <a:pt x="2539958" y="41487"/>
                  <a:pt x="2570438" y="41487"/>
                </a:cubicBezTo>
                <a:cubicBezTo>
                  <a:pt x="2600918" y="41487"/>
                  <a:pt x="2621238" y="39582"/>
                  <a:pt x="2651718" y="41487"/>
                </a:cubicBezTo>
                <a:cubicBezTo>
                  <a:pt x="2682198" y="43392"/>
                  <a:pt x="2694263" y="47837"/>
                  <a:pt x="2722838" y="51647"/>
                </a:cubicBezTo>
                <a:cubicBezTo>
                  <a:pt x="2751413" y="55457"/>
                  <a:pt x="2775543" y="43392"/>
                  <a:pt x="2793958" y="61807"/>
                </a:cubicBezTo>
                <a:cubicBezTo>
                  <a:pt x="2812373" y="80222"/>
                  <a:pt x="2812373" y="111972"/>
                  <a:pt x="2814278" y="142452"/>
                </a:cubicBezTo>
                <a:cubicBezTo>
                  <a:pt x="2816183" y="172932"/>
                  <a:pt x="2807928" y="184997"/>
                  <a:pt x="2804118" y="213572"/>
                </a:cubicBezTo>
                <a:cubicBezTo>
                  <a:pt x="2800308" y="242147"/>
                  <a:pt x="2800308" y="256117"/>
                  <a:pt x="2793958" y="284692"/>
                </a:cubicBezTo>
                <a:cubicBezTo>
                  <a:pt x="2787608" y="313267"/>
                  <a:pt x="2777448" y="327237"/>
                  <a:pt x="2773638" y="355812"/>
                </a:cubicBezTo>
                <a:cubicBezTo>
                  <a:pt x="2769828" y="384387"/>
                  <a:pt x="2777448" y="398357"/>
                  <a:pt x="2773638" y="426932"/>
                </a:cubicBezTo>
                <a:cubicBezTo>
                  <a:pt x="2769828" y="455507"/>
                  <a:pt x="2759668" y="469477"/>
                  <a:pt x="2753318" y="498052"/>
                </a:cubicBezTo>
                <a:cubicBezTo>
                  <a:pt x="2746968" y="526627"/>
                  <a:pt x="2736808" y="539962"/>
                  <a:pt x="2743158" y="568537"/>
                </a:cubicBezTo>
                <a:cubicBezTo>
                  <a:pt x="2749508" y="597112"/>
                  <a:pt x="2759668" y="615527"/>
                  <a:pt x="2783798" y="639657"/>
                </a:cubicBezTo>
                <a:cubicBezTo>
                  <a:pt x="2807928" y="663787"/>
                  <a:pt x="2834598" y="668232"/>
                  <a:pt x="2865078" y="690457"/>
                </a:cubicBezTo>
                <a:cubicBezTo>
                  <a:pt x="2895558" y="712682"/>
                  <a:pt x="2906988" y="727287"/>
                  <a:pt x="2935563" y="751417"/>
                </a:cubicBezTo>
                <a:cubicBezTo>
                  <a:pt x="2964138" y="775547"/>
                  <a:pt x="2978108" y="785707"/>
                  <a:pt x="3006683" y="812377"/>
                </a:cubicBezTo>
                <a:cubicBezTo>
                  <a:pt x="3035258" y="839047"/>
                  <a:pt x="3051133" y="854922"/>
                  <a:pt x="3077803" y="883497"/>
                </a:cubicBezTo>
                <a:cubicBezTo>
                  <a:pt x="3104473" y="912072"/>
                  <a:pt x="3112093" y="929852"/>
                  <a:pt x="3138763" y="953982"/>
                </a:cubicBezTo>
                <a:cubicBezTo>
                  <a:pt x="3165433" y="978112"/>
                  <a:pt x="3181308" y="984462"/>
                  <a:pt x="3209883" y="1004782"/>
                </a:cubicBezTo>
                <a:cubicBezTo>
                  <a:pt x="3238458" y="1025102"/>
                  <a:pt x="3252428" y="1031452"/>
                  <a:pt x="3281003" y="1055582"/>
                </a:cubicBezTo>
                <a:cubicBezTo>
                  <a:pt x="3309578" y="1079712"/>
                  <a:pt x="3325453" y="1098127"/>
                  <a:pt x="3351488" y="1126702"/>
                </a:cubicBezTo>
                <a:cubicBezTo>
                  <a:pt x="3377523" y="1155277"/>
                  <a:pt x="3385778" y="1171152"/>
                  <a:pt x="3412448" y="1197822"/>
                </a:cubicBezTo>
                <a:cubicBezTo>
                  <a:pt x="3439118" y="1224492"/>
                  <a:pt x="3454993" y="1236557"/>
                  <a:pt x="3483568" y="1258782"/>
                </a:cubicBezTo>
                <a:cubicBezTo>
                  <a:pt x="3512143" y="1281007"/>
                  <a:pt x="3528018" y="1284817"/>
                  <a:pt x="3554688" y="1308947"/>
                </a:cubicBezTo>
                <a:cubicBezTo>
                  <a:pt x="3581358" y="1333077"/>
                  <a:pt x="3588978" y="1353397"/>
                  <a:pt x="3615648" y="1380067"/>
                </a:cubicBezTo>
                <a:cubicBezTo>
                  <a:pt x="3642318" y="1406737"/>
                  <a:pt x="3658193" y="1414357"/>
                  <a:pt x="3686768" y="1441027"/>
                </a:cubicBezTo>
                <a:cubicBezTo>
                  <a:pt x="3715343" y="1467697"/>
                  <a:pt x="3736933" y="1483572"/>
                  <a:pt x="3757253" y="1512147"/>
                </a:cubicBezTo>
                <a:cubicBezTo>
                  <a:pt x="3777573" y="1540722"/>
                  <a:pt x="3773763" y="1554692"/>
                  <a:pt x="3787733" y="1583267"/>
                </a:cubicBezTo>
                <a:cubicBezTo>
                  <a:pt x="3801703" y="1611842"/>
                  <a:pt x="3809958" y="1625177"/>
                  <a:pt x="3828373" y="1653752"/>
                </a:cubicBezTo>
                <a:cubicBezTo>
                  <a:pt x="3846788" y="1682327"/>
                  <a:pt x="3860758" y="1696297"/>
                  <a:pt x="3879173" y="1724872"/>
                </a:cubicBezTo>
                <a:cubicBezTo>
                  <a:pt x="3897588" y="1753447"/>
                  <a:pt x="3897588" y="1779482"/>
                  <a:pt x="3919813" y="1795992"/>
                </a:cubicBezTo>
                <a:cubicBezTo>
                  <a:pt x="3942038" y="1812502"/>
                  <a:pt x="3962358" y="1802342"/>
                  <a:pt x="3990933" y="1806152"/>
                </a:cubicBezTo>
                <a:cubicBezTo>
                  <a:pt x="4019508" y="1809962"/>
                  <a:pt x="4033478" y="1814407"/>
                  <a:pt x="4062053" y="1816312"/>
                </a:cubicBezTo>
                <a:cubicBezTo>
                  <a:pt x="4090628" y="1818217"/>
                  <a:pt x="4103963" y="1816312"/>
                  <a:pt x="4132538" y="1816312"/>
                </a:cubicBezTo>
                <a:cubicBezTo>
                  <a:pt x="4161113" y="1816312"/>
                  <a:pt x="4183338" y="1830282"/>
                  <a:pt x="4203658" y="1816312"/>
                </a:cubicBezTo>
                <a:cubicBezTo>
                  <a:pt x="4223978" y="1802342"/>
                  <a:pt x="4227788" y="1773767"/>
                  <a:pt x="4234138" y="1745192"/>
                </a:cubicBezTo>
                <a:cubicBezTo>
                  <a:pt x="4240488" y="1716617"/>
                  <a:pt x="4236043" y="1704552"/>
                  <a:pt x="4234138" y="1674072"/>
                </a:cubicBezTo>
                <a:cubicBezTo>
                  <a:pt x="4232233" y="1643592"/>
                  <a:pt x="4225883" y="1625812"/>
                  <a:pt x="4223978" y="1593427"/>
                </a:cubicBezTo>
                <a:cubicBezTo>
                  <a:pt x="4222073" y="1561042"/>
                  <a:pt x="4223978" y="1542627"/>
                  <a:pt x="4223978" y="1512147"/>
                </a:cubicBezTo>
                <a:cubicBezTo>
                  <a:pt x="4223978" y="1481667"/>
                  <a:pt x="4223978" y="1469602"/>
                  <a:pt x="4223978" y="1441027"/>
                </a:cubicBezTo>
                <a:cubicBezTo>
                  <a:pt x="4223978" y="1412452"/>
                  <a:pt x="4223978" y="1398482"/>
                  <a:pt x="4223978" y="1369907"/>
                </a:cubicBezTo>
                <a:cubicBezTo>
                  <a:pt x="4223978" y="1341332"/>
                  <a:pt x="4225883" y="1329267"/>
                  <a:pt x="4223978" y="1298787"/>
                </a:cubicBezTo>
                <a:cubicBezTo>
                  <a:pt x="4222073" y="1268307"/>
                  <a:pt x="4217628" y="1250527"/>
                  <a:pt x="4213818" y="1218142"/>
                </a:cubicBezTo>
                <a:cubicBezTo>
                  <a:pt x="4210008" y="1185757"/>
                  <a:pt x="4210008" y="1167342"/>
                  <a:pt x="4203658" y="1136862"/>
                </a:cubicBezTo>
                <a:cubicBezTo>
                  <a:pt x="4197308" y="1106382"/>
                  <a:pt x="4187148" y="1094317"/>
                  <a:pt x="4183338" y="1065742"/>
                </a:cubicBezTo>
                <a:cubicBezTo>
                  <a:pt x="4179528" y="1037167"/>
                  <a:pt x="4183338" y="1023197"/>
                  <a:pt x="4183338" y="994622"/>
                </a:cubicBezTo>
                <a:cubicBezTo>
                  <a:pt x="4183338" y="966047"/>
                  <a:pt x="4183338" y="953982"/>
                  <a:pt x="4183338" y="923502"/>
                </a:cubicBezTo>
                <a:cubicBezTo>
                  <a:pt x="4183338" y="893022"/>
                  <a:pt x="4185243" y="875242"/>
                  <a:pt x="4183338" y="842857"/>
                </a:cubicBezTo>
                <a:cubicBezTo>
                  <a:pt x="4181433" y="810472"/>
                  <a:pt x="4176988" y="793962"/>
                  <a:pt x="4173178" y="761577"/>
                </a:cubicBezTo>
                <a:cubicBezTo>
                  <a:pt x="4169368" y="729192"/>
                  <a:pt x="4166828" y="710777"/>
                  <a:pt x="4163018" y="680297"/>
                </a:cubicBezTo>
                <a:cubicBezTo>
                  <a:pt x="4159208" y="649817"/>
                  <a:pt x="4154763" y="637752"/>
                  <a:pt x="4152858" y="609177"/>
                </a:cubicBezTo>
                <a:cubicBezTo>
                  <a:pt x="4150953" y="580602"/>
                  <a:pt x="4152858" y="568537"/>
                  <a:pt x="4152858" y="538057"/>
                </a:cubicBezTo>
                <a:cubicBezTo>
                  <a:pt x="4152858" y="507577"/>
                  <a:pt x="4149048" y="487892"/>
                  <a:pt x="4152858" y="457412"/>
                </a:cubicBezTo>
                <a:cubicBezTo>
                  <a:pt x="4156668" y="426932"/>
                  <a:pt x="4164923" y="414867"/>
                  <a:pt x="4173178" y="386292"/>
                </a:cubicBezTo>
                <a:cubicBezTo>
                  <a:pt x="4181433" y="357717"/>
                  <a:pt x="4183338" y="345652"/>
                  <a:pt x="4193498" y="315172"/>
                </a:cubicBezTo>
                <a:cubicBezTo>
                  <a:pt x="4203658" y="284692"/>
                  <a:pt x="4211913" y="264372"/>
                  <a:pt x="4223978" y="233892"/>
                </a:cubicBezTo>
                <a:cubicBezTo>
                  <a:pt x="4236043" y="203412"/>
                  <a:pt x="4237948" y="191347"/>
                  <a:pt x="4254458" y="162772"/>
                </a:cubicBezTo>
                <a:cubicBezTo>
                  <a:pt x="4270968" y="134197"/>
                  <a:pt x="4283033" y="120862"/>
                  <a:pt x="4305258" y="92287"/>
                </a:cubicBezTo>
                <a:cubicBezTo>
                  <a:pt x="4327483" y="63712"/>
                  <a:pt x="4339548" y="35137"/>
                  <a:pt x="4366218" y="21167"/>
                </a:cubicBezTo>
                <a:cubicBezTo>
                  <a:pt x="4392888" y="7197"/>
                  <a:pt x="4408763" y="21167"/>
                  <a:pt x="4437338" y="21167"/>
                </a:cubicBezTo>
                <a:cubicBezTo>
                  <a:pt x="4465913" y="21167"/>
                  <a:pt x="4479248" y="21167"/>
                  <a:pt x="4507823" y="21167"/>
                </a:cubicBezTo>
                <a:cubicBezTo>
                  <a:pt x="4536398" y="21167"/>
                  <a:pt x="4548463" y="21167"/>
                  <a:pt x="4578943" y="21167"/>
                </a:cubicBezTo>
                <a:cubicBezTo>
                  <a:pt x="4609423" y="21167"/>
                  <a:pt x="4629743" y="21167"/>
                  <a:pt x="4660223" y="21167"/>
                </a:cubicBezTo>
                <a:cubicBezTo>
                  <a:pt x="4690703" y="21167"/>
                  <a:pt x="4702768" y="21167"/>
                  <a:pt x="4731343" y="21167"/>
                </a:cubicBezTo>
                <a:cubicBezTo>
                  <a:pt x="4759918" y="21167"/>
                  <a:pt x="4771983" y="23072"/>
                  <a:pt x="4802463" y="21167"/>
                </a:cubicBezTo>
                <a:cubicBezTo>
                  <a:pt x="4832943" y="19262"/>
                  <a:pt x="4850723" y="12912"/>
                  <a:pt x="4883108" y="11007"/>
                </a:cubicBezTo>
                <a:cubicBezTo>
                  <a:pt x="4915493" y="9102"/>
                  <a:pt x="4932003" y="11007"/>
                  <a:pt x="4964388" y="11007"/>
                </a:cubicBezTo>
                <a:cubicBezTo>
                  <a:pt x="4996773" y="11007"/>
                  <a:pt x="5015188" y="11007"/>
                  <a:pt x="5045668" y="11007"/>
                </a:cubicBezTo>
                <a:cubicBezTo>
                  <a:pt x="5076148" y="11007"/>
                  <a:pt x="5088213" y="12912"/>
                  <a:pt x="5116788" y="11007"/>
                </a:cubicBezTo>
                <a:cubicBezTo>
                  <a:pt x="5145363" y="9102"/>
                  <a:pt x="5159333" y="2752"/>
                  <a:pt x="5187908" y="847"/>
                </a:cubicBezTo>
                <a:cubicBezTo>
                  <a:pt x="5216483" y="-1058"/>
                  <a:pt x="5229818" y="847"/>
                  <a:pt x="5258393" y="847"/>
                </a:cubicBezTo>
                <a:cubicBezTo>
                  <a:pt x="5286968" y="847"/>
                  <a:pt x="5300938" y="847"/>
                  <a:pt x="5329513" y="847"/>
                </a:cubicBezTo>
                <a:cubicBezTo>
                  <a:pt x="5358088" y="847"/>
                  <a:pt x="5372058" y="-1058"/>
                  <a:pt x="5400633" y="847"/>
                </a:cubicBezTo>
                <a:cubicBezTo>
                  <a:pt x="5429208" y="2752"/>
                  <a:pt x="5441273" y="9102"/>
                  <a:pt x="5471753" y="11007"/>
                </a:cubicBezTo>
                <a:cubicBezTo>
                  <a:pt x="5502233" y="12912"/>
                  <a:pt x="5522553" y="9102"/>
                  <a:pt x="5553033" y="11007"/>
                </a:cubicBezTo>
                <a:cubicBezTo>
                  <a:pt x="5583513" y="12912"/>
                  <a:pt x="5594943" y="17357"/>
                  <a:pt x="5623518" y="21167"/>
                </a:cubicBezTo>
                <a:cubicBezTo>
                  <a:pt x="5652093" y="24977"/>
                  <a:pt x="5664158" y="29422"/>
                  <a:pt x="5694638" y="31327"/>
                </a:cubicBezTo>
                <a:cubicBezTo>
                  <a:pt x="5725118" y="33232"/>
                  <a:pt x="5745438" y="31327"/>
                  <a:pt x="5775918" y="31327"/>
                </a:cubicBezTo>
                <a:cubicBezTo>
                  <a:pt x="5806398" y="31327"/>
                  <a:pt x="5818463" y="29422"/>
                  <a:pt x="5847038" y="31327"/>
                </a:cubicBezTo>
                <a:cubicBezTo>
                  <a:pt x="5875613" y="33232"/>
                  <a:pt x="5889583" y="39582"/>
                  <a:pt x="5918158" y="41487"/>
                </a:cubicBezTo>
                <a:cubicBezTo>
                  <a:pt x="5946733" y="43392"/>
                  <a:pt x="5960068" y="41487"/>
                  <a:pt x="5988643" y="41487"/>
                </a:cubicBezTo>
                <a:cubicBezTo>
                  <a:pt x="6017218" y="41487"/>
                  <a:pt x="6045793" y="27517"/>
                  <a:pt x="6059763" y="41487"/>
                </a:cubicBezTo>
                <a:cubicBezTo>
                  <a:pt x="6073733" y="55457"/>
                  <a:pt x="6063573" y="82127"/>
                  <a:pt x="6059763" y="112607"/>
                </a:cubicBezTo>
                <a:cubicBezTo>
                  <a:pt x="6055953" y="143087"/>
                  <a:pt x="6045793" y="162772"/>
                  <a:pt x="6039443" y="193252"/>
                </a:cubicBezTo>
                <a:cubicBezTo>
                  <a:pt x="6033093" y="223732"/>
                  <a:pt x="6031188" y="235797"/>
                  <a:pt x="6029283" y="264372"/>
                </a:cubicBezTo>
                <a:cubicBezTo>
                  <a:pt x="6027378" y="292947"/>
                  <a:pt x="6031188" y="305012"/>
                  <a:pt x="6029283" y="335492"/>
                </a:cubicBezTo>
                <a:cubicBezTo>
                  <a:pt x="6027378" y="365972"/>
                  <a:pt x="6021028" y="382482"/>
                  <a:pt x="6019123" y="416772"/>
                </a:cubicBezTo>
                <a:cubicBezTo>
                  <a:pt x="6017218" y="451062"/>
                  <a:pt x="6019123" y="475192"/>
                  <a:pt x="6019123" y="507577"/>
                </a:cubicBezTo>
                <a:cubicBezTo>
                  <a:pt x="6019123" y="539962"/>
                  <a:pt x="6015313" y="546312"/>
                  <a:pt x="6019123" y="578697"/>
                </a:cubicBezTo>
                <a:cubicBezTo>
                  <a:pt x="6022933" y="611082"/>
                  <a:pt x="6033093" y="635847"/>
                  <a:pt x="6039443" y="670137"/>
                </a:cubicBezTo>
                <a:cubicBezTo>
                  <a:pt x="6045793" y="704427"/>
                  <a:pt x="6045793" y="720937"/>
                  <a:pt x="6049603" y="751417"/>
                </a:cubicBezTo>
                <a:cubicBezTo>
                  <a:pt x="6053413" y="781897"/>
                  <a:pt x="6055953" y="793962"/>
                  <a:pt x="6059763" y="822537"/>
                </a:cubicBezTo>
                <a:cubicBezTo>
                  <a:pt x="6063573" y="851112"/>
                  <a:pt x="6066113" y="864447"/>
                  <a:pt x="6069923" y="893022"/>
                </a:cubicBezTo>
                <a:cubicBezTo>
                  <a:pt x="6073733" y="921597"/>
                  <a:pt x="6078178" y="933662"/>
                  <a:pt x="6080083" y="964142"/>
                </a:cubicBezTo>
                <a:cubicBezTo>
                  <a:pt x="6081988" y="994622"/>
                  <a:pt x="6076273" y="1008592"/>
                  <a:pt x="6080083" y="1045422"/>
                </a:cubicBezTo>
                <a:cubicBezTo>
                  <a:pt x="6083893" y="1082252"/>
                  <a:pt x="6096593" y="1110192"/>
                  <a:pt x="6100403" y="1147022"/>
                </a:cubicBezTo>
                <a:cubicBezTo>
                  <a:pt x="6104213" y="1183852"/>
                  <a:pt x="6100403" y="1195917"/>
                  <a:pt x="6100403" y="1228302"/>
                </a:cubicBezTo>
                <a:cubicBezTo>
                  <a:pt x="6100403" y="1260687"/>
                  <a:pt x="6098498" y="1278467"/>
                  <a:pt x="6100403" y="1308947"/>
                </a:cubicBezTo>
                <a:cubicBezTo>
                  <a:pt x="6102308" y="1339427"/>
                  <a:pt x="6108658" y="1351492"/>
                  <a:pt x="6110563" y="1380067"/>
                </a:cubicBezTo>
                <a:cubicBezTo>
                  <a:pt x="6112468" y="1408642"/>
                  <a:pt x="6110563" y="1420707"/>
                  <a:pt x="6110563" y="1451187"/>
                </a:cubicBezTo>
                <a:cubicBezTo>
                  <a:pt x="6110563" y="1481667"/>
                  <a:pt x="6108658" y="1501987"/>
                  <a:pt x="6110563" y="1532467"/>
                </a:cubicBezTo>
                <a:cubicBezTo>
                  <a:pt x="6112468" y="1562947"/>
                  <a:pt x="6116913" y="1575012"/>
                  <a:pt x="6120723" y="1603587"/>
                </a:cubicBezTo>
                <a:cubicBezTo>
                  <a:pt x="6124533" y="1632162"/>
                  <a:pt x="6128978" y="1645497"/>
                  <a:pt x="6130883" y="1674072"/>
                </a:cubicBezTo>
                <a:cubicBezTo>
                  <a:pt x="6132788" y="1702647"/>
                  <a:pt x="6130883" y="1714712"/>
                  <a:pt x="6130883" y="1745192"/>
                </a:cubicBezTo>
                <a:cubicBezTo>
                  <a:pt x="6130883" y="1775672"/>
                  <a:pt x="6130883" y="1794087"/>
                  <a:pt x="6130883" y="1826472"/>
                </a:cubicBezTo>
                <a:cubicBezTo>
                  <a:pt x="6130883" y="1858857"/>
                  <a:pt x="6130883" y="1875367"/>
                  <a:pt x="6130883" y="1907752"/>
                </a:cubicBezTo>
                <a:cubicBezTo>
                  <a:pt x="6130883" y="1940137"/>
                  <a:pt x="6130883" y="1958552"/>
                  <a:pt x="6130883" y="1989032"/>
                </a:cubicBezTo>
                <a:cubicBezTo>
                  <a:pt x="6130883" y="2019512"/>
                  <a:pt x="6130883" y="2029037"/>
                  <a:pt x="6130883" y="2059517"/>
                </a:cubicBezTo>
                <a:cubicBezTo>
                  <a:pt x="6130883" y="2089997"/>
                  <a:pt x="6132788" y="2110317"/>
                  <a:pt x="6130883" y="2140797"/>
                </a:cubicBezTo>
                <a:cubicBezTo>
                  <a:pt x="6128978" y="2171277"/>
                  <a:pt x="6124533" y="2181437"/>
                  <a:pt x="6120723" y="2211917"/>
                </a:cubicBezTo>
                <a:cubicBezTo>
                  <a:pt x="6116913" y="2242397"/>
                  <a:pt x="6112468" y="2262717"/>
                  <a:pt x="6110563" y="2293197"/>
                </a:cubicBezTo>
                <a:cubicBezTo>
                  <a:pt x="6108658" y="2323677"/>
                  <a:pt x="6112468" y="2335742"/>
                  <a:pt x="6110563" y="2364317"/>
                </a:cubicBezTo>
                <a:cubicBezTo>
                  <a:pt x="6108658" y="2392892"/>
                  <a:pt x="6104213" y="2406227"/>
                  <a:pt x="6100403" y="2434802"/>
                </a:cubicBezTo>
                <a:cubicBezTo>
                  <a:pt x="6096593" y="2463377"/>
                  <a:pt x="6092148" y="2477347"/>
                  <a:pt x="6090243" y="2505922"/>
                </a:cubicBezTo>
                <a:cubicBezTo>
                  <a:pt x="6088338" y="2534497"/>
                  <a:pt x="6094053" y="2548467"/>
                  <a:pt x="6090243" y="2577042"/>
                </a:cubicBezTo>
                <a:cubicBezTo>
                  <a:pt x="6086433" y="2605617"/>
                  <a:pt x="6076273" y="2619587"/>
                  <a:pt x="6069923" y="2648162"/>
                </a:cubicBezTo>
                <a:cubicBezTo>
                  <a:pt x="6063573" y="2676737"/>
                  <a:pt x="6061668" y="2690707"/>
                  <a:pt x="6059763" y="2719282"/>
                </a:cubicBezTo>
                <a:cubicBezTo>
                  <a:pt x="6057858" y="2747857"/>
                  <a:pt x="6063573" y="2759922"/>
                  <a:pt x="6059763" y="2790402"/>
                </a:cubicBezTo>
                <a:cubicBezTo>
                  <a:pt x="6055953" y="2820882"/>
                  <a:pt x="6045793" y="2838662"/>
                  <a:pt x="6039443" y="2871047"/>
                </a:cubicBezTo>
                <a:cubicBezTo>
                  <a:pt x="6033093" y="2903432"/>
                  <a:pt x="6033093" y="2921847"/>
                  <a:pt x="6029283" y="2952327"/>
                </a:cubicBezTo>
                <a:cubicBezTo>
                  <a:pt x="6025473" y="2982807"/>
                  <a:pt x="6021028" y="2992967"/>
                  <a:pt x="6019123" y="3023447"/>
                </a:cubicBezTo>
                <a:cubicBezTo>
                  <a:pt x="6017218" y="3053927"/>
                  <a:pt x="6021028" y="3074247"/>
                  <a:pt x="6019123" y="3104727"/>
                </a:cubicBezTo>
                <a:cubicBezTo>
                  <a:pt x="6017218" y="3135207"/>
                  <a:pt x="6010868" y="3144732"/>
                  <a:pt x="6008963" y="3175212"/>
                </a:cubicBezTo>
                <a:cubicBezTo>
                  <a:pt x="6007058" y="3205692"/>
                  <a:pt x="6008963" y="3226012"/>
                  <a:pt x="6008963" y="3256492"/>
                </a:cubicBezTo>
                <a:cubicBezTo>
                  <a:pt x="6008963" y="3286972"/>
                  <a:pt x="6008963" y="3299037"/>
                  <a:pt x="6008963" y="3327612"/>
                </a:cubicBezTo>
                <a:cubicBezTo>
                  <a:pt x="6008963" y="3356187"/>
                  <a:pt x="6008963" y="3370157"/>
                  <a:pt x="6008963" y="3398732"/>
                </a:cubicBezTo>
                <a:cubicBezTo>
                  <a:pt x="6008963" y="3427307"/>
                  <a:pt x="6007058" y="3441277"/>
                  <a:pt x="6008963" y="3469852"/>
                </a:cubicBezTo>
                <a:cubicBezTo>
                  <a:pt x="6010868" y="3498427"/>
                  <a:pt x="6017218" y="3512397"/>
                  <a:pt x="6019123" y="3540972"/>
                </a:cubicBezTo>
                <a:cubicBezTo>
                  <a:pt x="6021028" y="3569547"/>
                  <a:pt x="6019123" y="3582882"/>
                  <a:pt x="6019123" y="3611457"/>
                </a:cubicBezTo>
                <a:cubicBezTo>
                  <a:pt x="6019123" y="3640032"/>
                  <a:pt x="6017218" y="3654002"/>
                  <a:pt x="6019123" y="3682577"/>
                </a:cubicBezTo>
                <a:cubicBezTo>
                  <a:pt x="6021028" y="3711152"/>
                  <a:pt x="6027378" y="3725122"/>
                  <a:pt x="6029283" y="3753697"/>
                </a:cubicBezTo>
                <a:cubicBezTo>
                  <a:pt x="6031188" y="3782272"/>
                  <a:pt x="6027378" y="3796242"/>
                  <a:pt x="6029283" y="3824817"/>
                </a:cubicBezTo>
                <a:cubicBezTo>
                  <a:pt x="6031188" y="3853392"/>
                  <a:pt x="6037538" y="3867362"/>
                  <a:pt x="6039443" y="3895937"/>
                </a:cubicBezTo>
                <a:cubicBezTo>
                  <a:pt x="6041348" y="3924512"/>
                  <a:pt x="6037538" y="3935942"/>
                  <a:pt x="6039443" y="3966422"/>
                </a:cubicBezTo>
                <a:cubicBezTo>
                  <a:pt x="6041348" y="3996902"/>
                  <a:pt x="6047698" y="4017222"/>
                  <a:pt x="6049603" y="4047702"/>
                </a:cubicBezTo>
                <a:cubicBezTo>
                  <a:pt x="6051508" y="4078182"/>
                  <a:pt x="6047698" y="4090247"/>
                  <a:pt x="6049603" y="4118822"/>
                </a:cubicBezTo>
                <a:cubicBezTo>
                  <a:pt x="6051508" y="4147397"/>
                  <a:pt x="6055953" y="4161367"/>
                  <a:pt x="6059763" y="4189942"/>
                </a:cubicBezTo>
                <a:cubicBezTo>
                  <a:pt x="6063573" y="4218517"/>
                  <a:pt x="6066113" y="4232487"/>
                  <a:pt x="6069923" y="4261062"/>
                </a:cubicBezTo>
                <a:cubicBezTo>
                  <a:pt x="6073733" y="4289637"/>
                  <a:pt x="6078178" y="4302972"/>
                  <a:pt x="6080083" y="4331547"/>
                </a:cubicBezTo>
                <a:cubicBezTo>
                  <a:pt x="6081988" y="4360122"/>
                  <a:pt x="6094053" y="4380442"/>
                  <a:pt x="6080083" y="4402667"/>
                </a:cubicBezTo>
                <a:cubicBezTo>
                  <a:pt x="6066113" y="4424892"/>
                  <a:pt x="6037538" y="4431242"/>
                  <a:pt x="6008963" y="4443307"/>
                </a:cubicBezTo>
                <a:cubicBezTo>
                  <a:pt x="5980388" y="4455372"/>
                  <a:pt x="5967053" y="4453467"/>
                  <a:pt x="5938478" y="4463627"/>
                </a:cubicBezTo>
                <a:cubicBezTo>
                  <a:pt x="5909903" y="4473787"/>
                  <a:pt x="5895933" y="4483947"/>
                  <a:pt x="5867358" y="4494107"/>
                </a:cubicBezTo>
                <a:cubicBezTo>
                  <a:pt x="5838783" y="4504267"/>
                  <a:pt x="5824813" y="4508077"/>
                  <a:pt x="5796238" y="4514427"/>
                </a:cubicBezTo>
                <a:cubicBezTo>
                  <a:pt x="5767663" y="4520777"/>
                  <a:pt x="5753693" y="4522682"/>
                  <a:pt x="5725118" y="4524587"/>
                </a:cubicBezTo>
                <a:cubicBezTo>
                  <a:pt x="5696543" y="4526492"/>
                  <a:pt x="5682573" y="4524587"/>
                  <a:pt x="5653998" y="4524587"/>
                </a:cubicBezTo>
                <a:cubicBezTo>
                  <a:pt x="5625423" y="4524587"/>
                  <a:pt x="5612088" y="4524587"/>
                  <a:pt x="5583513" y="4524587"/>
                </a:cubicBezTo>
                <a:cubicBezTo>
                  <a:pt x="5554938" y="4524587"/>
                  <a:pt x="5542873" y="4522682"/>
                  <a:pt x="5512393" y="4524587"/>
                </a:cubicBezTo>
                <a:cubicBezTo>
                  <a:pt x="5481913" y="4526492"/>
                  <a:pt x="5461593" y="4530937"/>
                  <a:pt x="5431113" y="4534747"/>
                </a:cubicBezTo>
                <a:cubicBezTo>
                  <a:pt x="5400633" y="4538557"/>
                  <a:pt x="5388568" y="4543002"/>
                  <a:pt x="5359993" y="4544907"/>
                </a:cubicBezTo>
                <a:cubicBezTo>
                  <a:pt x="5331418" y="4546812"/>
                  <a:pt x="5317448" y="4543002"/>
                  <a:pt x="5288873" y="4544907"/>
                </a:cubicBezTo>
                <a:cubicBezTo>
                  <a:pt x="5260298" y="4546812"/>
                  <a:pt x="5246328" y="4551257"/>
                  <a:pt x="5217753" y="4555067"/>
                </a:cubicBezTo>
                <a:cubicBezTo>
                  <a:pt x="5189178" y="4558877"/>
                  <a:pt x="5175843" y="4561417"/>
                  <a:pt x="5147268" y="4565227"/>
                </a:cubicBezTo>
                <a:cubicBezTo>
                  <a:pt x="5118693" y="4569037"/>
                  <a:pt x="5104723" y="4571577"/>
                  <a:pt x="5076148" y="4575387"/>
                </a:cubicBezTo>
                <a:cubicBezTo>
                  <a:pt x="5047573" y="4579197"/>
                  <a:pt x="5035508" y="4581737"/>
                  <a:pt x="5005028" y="4585547"/>
                </a:cubicBezTo>
                <a:cubicBezTo>
                  <a:pt x="4974548" y="4589357"/>
                  <a:pt x="4956133" y="4593802"/>
                  <a:pt x="4923748" y="4595707"/>
                </a:cubicBezTo>
                <a:cubicBezTo>
                  <a:pt x="4891363" y="4597612"/>
                  <a:pt x="4872948" y="4591897"/>
                  <a:pt x="4842468" y="4595707"/>
                </a:cubicBezTo>
                <a:cubicBezTo>
                  <a:pt x="4811988" y="4599517"/>
                  <a:pt x="4800558" y="4612217"/>
                  <a:pt x="4771983" y="4616027"/>
                </a:cubicBezTo>
                <a:cubicBezTo>
                  <a:pt x="4743408" y="4619837"/>
                  <a:pt x="4731343" y="4614122"/>
                  <a:pt x="4700863" y="4616027"/>
                </a:cubicBezTo>
                <a:cubicBezTo>
                  <a:pt x="4670383" y="4617932"/>
                  <a:pt x="4650063" y="4624282"/>
                  <a:pt x="4619583" y="4626187"/>
                </a:cubicBezTo>
                <a:cubicBezTo>
                  <a:pt x="4589103" y="4628092"/>
                  <a:pt x="4577038" y="4624282"/>
                  <a:pt x="4548463" y="4626187"/>
                </a:cubicBezTo>
                <a:cubicBezTo>
                  <a:pt x="4519888" y="4628092"/>
                  <a:pt x="4505918" y="4632537"/>
                  <a:pt x="4477343" y="4636347"/>
                </a:cubicBezTo>
                <a:cubicBezTo>
                  <a:pt x="4448768" y="4640157"/>
                  <a:pt x="4437338" y="4642697"/>
                  <a:pt x="4406858" y="4646507"/>
                </a:cubicBezTo>
                <a:cubicBezTo>
                  <a:pt x="4376378" y="4650317"/>
                  <a:pt x="4357963" y="4654762"/>
                  <a:pt x="4325578" y="4656667"/>
                </a:cubicBezTo>
                <a:cubicBezTo>
                  <a:pt x="4293193" y="4658572"/>
                  <a:pt x="4276683" y="4656667"/>
                  <a:pt x="4244298" y="4656667"/>
                </a:cubicBezTo>
                <a:cubicBezTo>
                  <a:pt x="4211913" y="4656667"/>
                  <a:pt x="4195403" y="4656667"/>
                  <a:pt x="4163018" y="4656667"/>
                </a:cubicBezTo>
                <a:cubicBezTo>
                  <a:pt x="4130633" y="4656667"/>
                  <a:pt x="4114123" y="4656667"/>
                  <a:pt x="4081738" y="4656667"/>
                </a:cubicBezTo>
                <a:cubicBezTo>
                  <a:pt x="4049353" y="4656667"/>
                  <a:pt x="4031573" y="4656667"/>
                  <a:pt x="4001093" y="4656667"/>
                </a:cubicBezTo>
                <a:cubicBezTo>
                  <a:pt x="3970613" y="4656667"/>
                  <a:pt x="3958548" y="4656667"/>
                  <a:pt x="3929973" y="4656667"/>
                </a:cubicBezTo>
                <a:cubicBezTo>
                  <a:pt x="3901398" y="4656667"/>
                  <a:pt x="3889333" y="4656667"/>
                  <a:pt x="3858853" y="4656667"/>
                </a:cubicBezTo>
                <a:cubicBezTo>
                  <a:pt x="3828373" y="4656667"/>
                  <a:pt x="3808053" y="4656667"/>
                  <a:pt x="3777573" y="4656667"/>
                </a:cubicBezTo>
                <a:cubicBezTo>
                  <a:pt x="3747093" y="4656667"/>
                  <a:pt x="3735028" y="4656667"/>
                  <a:pt x="3706453" y="4656667"/>
                </a:cubicBezTo>
                <a:cubicBezTo>
                  <a:pt x="3677878" y="4656667"/>
                  <a:pt x="3666448" y="4656667"/>
                  <a:pt x="3635968" y="4656667"/>
                </a:cubicBezTo>
                <a:cubicBezTo>
                  <a:pt x="3605488" y="4656667"/>
                  <a:pt x="3585168" y="4658572"/>
                  <a:pt x="3554688" y="4656667"/>
                </a:cubicBezTo>
                <a:cubicBezTo>
                  <a:pt x="3524208" y="4654762"/>
                  <a:pt x="3514048" y="4650317"/>
                  <a:pt x="3483568" y="4646507"/>
                </a:cubicBezTo>
                <a:cubicBezTo>
                  <a:pt x="3453088" y="4642697"/>
                  <a:pt x="3432768" y="4638252"/>
                  <a:pt x="3402288" y="4636347"/>
                </a:cubicBezTo>
                <a:cubicBezTo>
                  <a:pt x="3371808" y="4634442"/>
                  <a:pt x="3359743" y="4636347"/>
                  <a:pt x="3331168" y="4636347"/>
                </a:cubicBezTo>
                <a:cubicBezTo>
                  <a:pt x="3302593" y="4636347"/>
                  <a:pt x="3289258" y="4636347"/>
                  <a:pt x="3260683" y="4636347"/>
                </a:cubicBezTo>
                <a:cubicBezTo>
                  <a:pt x="3232108" y="4636347"/>
                  <a:pt x="3220043" y="4636347"/>
                  <a:pt x="3189563" y="4636347"/>
                </a:cubicBezTo>
                <a:cubicBezTo>
                  <a:pt x="3159083" y="4636347"/>
                  <a:pt x="3138763" y="4636347"/>
                  <a:pt x="3108283" y="4636347"/>
                </a:cubicBezTo>
                <a:cubicBezTo>
                  <a:pt x="3077803" y="4636347"/>
                  <a:pt x="3067643" y="4636347"/>
                  <a:pt x="3037163" y="4636347"/>
                </a:cubicBezTo>
                <a:cubicBezTo>
                  <a:pt x="3006683" y="4636347"/>
                  <a:pt x="2986363" y="4636347"/>
                  <a:pt x="2955883" y="4636347"/>
                </a:cubicBezTo>
                <a:cubicBezTo>
                  <a:pt x="2925403" y="4636347"/>
                  <a:pt x="2913973" y="4636347"/>
                  <a:pt x="2885398" y="4636347"/>
                </a:cubicBezTo>
                <a:cubicBezTo>
                  <a:pt x="2856823" y="4636347"/>
                  <a:pt x="2844758" y="4636347"/>
                  <a:pt x="2814278" y="4636347"/>
                </a:cubicBezTo>
                <a:cubicBezTo>
                  <a:pt x="2783798" y="4636347"/>
                  <a:pt x="2763478" y="4636347"/>
                  <a:pt x="2732998" y="4636347"/>
                </a:cubicBezTo>
                <a:cubicBezTo>
                  <a:pt x="2702518" y="4636347"/>
                  <a:pt x="2690453" y="4636347"/>
                  <a:pt x="2661878" y="4636347"/>
                </a:cubicBezTo>
                <a:cubicBezTo>
                  <a:pt x="2633303" y="4636347"/>
                  <a:pt x="2619333" y="4636347"/>
                  <a:pt x="2590758" y="4636347"/>
                </a:cubicBezTo>
                <a:cubicBezTo>
                  <a:pt x="2562183" y="4636347"/>
                  <a:pt x="2548848" y="4636347"/>
                  <a:pt x="2520273" y="4636347"/>
                </a:cubicBezTo>
                <a:cubicBezTo>
                  <a:pt x="2491698" y="4636347"/>
                  <a:pt x="2481538" y="4638252"/>
                  <a:pt x="2449153" y="4636347"/>
                </a:cubicBezTo>
                <a:cubicBezTo>
                  <a:pt x="2416768" y="4634442"/>
                  <a:pt x="2390098" y="4628092"/>
                  <a:pt x="2357713" y="4626187"/>
                </a:cubicBezTo>
                <a:cubicBezTo>
                  <a:pt x="2325328" y="4624282"/>
                  <a:pt x="2315168" y="4626187"/>
                  <a:pt x="2286593" y="4626187"/>
                </a:cubicBezTo>
                <a:cubicBezTo>
                  <a:pt x="2258018" y="4626187"/>
                  <a:pt x="2244048" y="4626187"/>
                  <a:pt x="2215473" y="4626187"/>
                </a:cubicBezTo>
                <a:cubicBezTo>
                  <a:pt x="2186898" y="4626187"/>
                  <a:pt x="2173563" y="4626187"/>
                  <a:pt x="2144988" y="4626187"/>
                </a:cubicBezTo>
                <a:cubicBezTo>
                  <a:pt x="2116413" y="4626187"/>
                  <a:pt x="2106253" y="4626187"/>
                  <a:pt x="2073868" y="4626187"/>
                </a:cubicBezTo>
                <a:cubicBezTo>
                  <a:pt x="2041483" y="4626187"/>
                  <a:pt x="2014813" y="4626187"/>
                  <a:pt x="1982428" y="4626187"/>
                </a:cubicBezTo>
                <a:cubicBezTo>
                  <a:pt x="1950043" y="4626187"/>
                  <a:pt x="1939883" y="4626187"/>
                  <a:pt x="1911308" y="4626187"/>
                </a:cubicBezTo>
                <a:cubicBezTo>
                  <a:pt x="1882733" y="4626187"/>
                  <a:pt x="1870668" y="4628092"/>
                  <a:pt x="1840188" y="4626187"/>
                </a:cubicBezTo>
                <a:cubicBezTo>
                  <a:pt x="1809708" y="4624282"/>
                  <a:pt x="1790023" y="4617932"/>
                  <a:pt x="1759543" y="4616027"/>
                </a:cubicBezTo>
                <a:cubicBezTo>
                  <a:pt x="1729063" y="4614122"/>
                  <a:pt x="1716998" y="4616027"/>
                  <a:pt x="1688423" y="4616027"/>
                </a:cubicBezTo>
                <a:cubicBezTo>
                  <a:pt x="1659848" y="4616027"/>
                  <a:pt x="1645878" y="4616027"/>
                  <a:pt x="1617303" y="4616027"/>
                </a:cubicBezTo>
                <a:cubicBezTo>
                  <a:pt x="1588728" y="4616027"/>
                  <a:pt x="1574758" y="4616027"/>
                  <a:pt x="1546183" y="4616027"/>
                </a:cubicBezTo>
                <a:cubicBezTo>
                  <a:pt x="1517608" y="4616027"/>
                  <a:pt x="1503638" y="4616027"/>
                  <a:pt x="1475063" y="4616027"/>
                </a:cubicBezTo>
                <a:cubicBezTo>
                  <a:pt x="1446488" y="4616027"/>
                  <a:pt x="1432518" y="4616027"/>
                  <a:pt x="1403943" y="4616027"/>
                </a:cubicBezTo>
                <a:cubicBezTo>
                  <a:pt x="1375368" y="4616027"/>
                  <a:pt x="1362033" y="4614122"/>
                  <a:pt x="1333458" y="4616027"/>
                </a:cubicBezTo>
                <a:cubicBezTo>
                  <a:pt x="1304883" y="4617932"/>
                  <a:pt x="1290913" y="4624282"/>
                  <a:pt x="1262338" y="4626187"/>
                </a:cubicBezTo>
                <a:cubicBezTo>
                  <a:pt x="1233763" y="4628092"/>
                  <a:pt x="1219793" y="4626187"/>
                  <a:pt x="1191218" y="4626187"/>
                </a:cubicBezTo>
                <a:cubicBezTo>
                  <a:pt x="1162643" y="4626187"/>
                  <a:pt x="1150578" y="4626187"/>
                  <a:pt x="1120098" y="4626187"/>
                </a:cubicBezTo>
                <a:cubicBezTo>
                  <a:pt x="1089618" y="4626187"/>
                  <a:pt x="1071203" y="4626187"/>
                  <a:pt x="1038818" y="4626187"/>
                </a:cubicBezTo>
                <a:cubicBezTo>
                  <a:pt x="1006433" y="4626187"/>
                  <a:pt x="988653" y="4626187"/>
                  <a:pt x="958173" y="4626187"/>
                </a:cubicBezTo>
                <a:cubicBezTo>
                  <a:pt x="927693" y="4626187"/>
                  <a:pt x="915628" y="4626187"/>
                  <a:pt x="887053" y="4626187"/>
                </a:cubicBezTo>
                <a:cubicBezTo>
                  <a:pt x="858478" y="4626187"/>
                  <a:pt x="836253" y="4640157"/>
                  <a:pt x="815933" y="4626187"/>
                </a:cubicBezTo>
                <a:cubicBezTo>
                  <a:pt x="795613" y="4612217"/>
                  <a:pt x="791803" y="4585547"/>
                  <a:pt x="785453" y="4555067"/>
                </a:cubicBezTo>
                <a:cubicBezTo>
                  <a:pt x="779103" y="4524587"/>
                  <a:pt x="793708" y="4506172"/>
                  <a:pt x="785453" y="4473787"/>
                </a:cubicBezTo>
                <a:cubicBezTo>
                  <a:pt x="777198" y="4441402"/>
                  <a:pt x="763228" y="4422987"/>
                  <a:pt x="744813" y="4392507"/>
                </a:cubicBezTo>
                <a:cubicBezTo>
                  <a:pt x="726398" y="4362027"/>
                  <a:pt x="714333" y="4349962"/>
                  <a:pt x="694013" y="4321387"/>
                </a:cubicBezTo>
                <a:cubicBezTo>
                  <a:pt x="673693" y="4292812"/>
                  <a:pt x="663533" y="4279477"/>
                  <a:pt x="643213" y="4250902"/>
                </a:cubicBezTo>
                <a:cubicBezTo>
                  <a:pt x="622893" y="4222327"/>
                  <a:pt x="608923" y="4208357"/>
                  <a:pt x="593048" y="4179782"/>
                </a:cubicBezTo>
                <a:cubicBezTo>
                  <a:pt x="577173" y="4151207"/>
                  <a:pt x="574633" y="4137237"/>
                  <a:pt x="562568" y="4108662"/>
                </a:cubicBezTo>
                <a:cubicBezTo>
                  <a:pt x="550503" y="4080087"/>
                  <a:pt x="540343" y="4066117"/>
                  <a:pt x="532088" y="4037542"/>
                </a:cubicBezTo>
                <a:cubicBezTo>
                  <a:pt x="523833" y="4008967"/>
                  <a:pt x="521928" y="3994997"/>
                  <a:pt x="521928" y="3966422"/>
                </a:cubicBezTo>
                <a:cubicBezTo>
                  <a:pt x="521928" y="3937847"/>
                  <a:pt x="525738" y="3924512"/>
                  <a:pt x="532088" y="3895937"/>
                </a:cubicBezTo>
                <a:cubicBezTo>
                  <a:pt x="538438" y="3867362"/>
                  <a:pt x="544153" y="3853392"/>
                  <a:pt x="552408" y="3824817"/>
                </a:cubicBezTo>
                <a:cubicBezTo>
                  <a:pt x="560663" y="3796242"/>
                  <a:pt x="564473" y="3782272"/>
                  <a:pt x="572728" y="3753697"/>
                </a:cubicBezTo>
                <a:cubicBezTo>
                  <a:pt x="580983" y="3725122"/>
                  <a:pt x="586698" y="3713057"/>
                  <a:pt x="593048" y="3682577"/>
                </a:cubicBezTo>
                <a:cubicBezTo>
                  <a:pt x="599398" y="3652097"/>
                  <a:pt x="601303" y="3633682"/>
                  <a:pt x="603208" y="3601297"/>
                </a:cubicBezTo>
                <a:cubicBezTo>
                  <a:pt x="605113" y="3568912"/>
                  <a:pt x="601303" y="3553037"/>
                  <a:pt x="603208" y="3520652"/>
                </a:cubicBezTo>
                <a:cubicBezTo>
                  <a:pt x="605113" y="3488267"/>
                  <a:pt x="611463" y="3469852"/>
                  <a:pt x="613368" y="3439372"/>
                </a:cubicBezTo>
                <a:cubicBezTo>
                  <a:pt x="615273" y="3408892"/>
                  <a:pt x="611463" y="3396827"/>
                  <a:pt x="613368" y="3368252"/>
                </a:cubicBezTo>
                <a:cubicBezTo>
                  <a:pt x="615273" y="3339677"/>
                  <a:pt x="619718" y="3327612"/>
                  <a:pt x="623528" y="3297132"/>
                </a:cubicBezTo>
                <a:cubicBezTo>
                  <a:pt x="627338" y="3266652"/>
                  <a:pt x="631783" y="3246332"/>
                  <a:pt x="633688" y="3215852"/>
                </a:cubicBezTo>
                <a:cubicBezTo>
                  <a:pt x="635593" y="3185372"/>
                  <a:pt x="631783" y="3175847"/>
                  <a:pt x="633688" y="3145367"/>
                </a:cubicBezTo>
                <a:cubicBezTo>
                  <a:pt x="635593" y="3114887"/>
                  <a:pt x="639403" y="3094567"/>
                  <a:pt x="643213" y="3064087"/>
                </a:cubicBezTo>
                <a:cubicBezTo>
                  <a:pt x="647023" y="3033607"/>
                  <a:pt x="649563" y="3021542"/>
                  <a:pt x="653373" y="2992967"/>
                </a:cubicBezTo>
                <a:cubicBezTo>
                  <a:pt x="657183" y="2964392"/>
                  <a:pt x="661628" y="2950422"/>
                  <a:pt x="663533" y="2921847"/>
                </a:cubicBezTo>
                <a:cubicBezTo>
                  <a:pt x="665438" y="2893272"/>
                  <a:pt x="661628" y="2879302"/>
                  <a:pt x="663533" y="2850727"/>
                </a:cubicBezTo>
                <a:cubicBezTo>
                  <a:pt x="665438" y="2822152"/>
                  <a:pt x="671788" y="2810722"/>
                  <a:pt x="673693" y="2780242"/>
                </a:cubicBezTo>
                <a:cubicBezTo>
                  <a:pt x="675598" y="2749762"/>
                  <a:pt x="671788" y="2729442"/>
                  <a:pt x="673693" y="2698962"/>
                </a:cubicBezTo>
                <a:cubicBezTo>
                  <a:pt x="675598" y="2668482"/>
                  <a:pt x="681948" y="2658322"/>
                  <a:pt x="683853" y="2627842"/>
                </a:cubicBezTo>
                <a:cubicBezTo>
                  <a:pt x="685758" y="2597362"/>
                  <a:pt x="681948" y="2577042"/>
                  <a:pt x="683853" y="2546562"/>
                </a:cubicBezTo>
                <a:cubicBezTo>
                  <a:pt x="685758" y="2516082"/>
                  <a:pt x="690203" y="2507827"/>
                  <a:pt x="694013" y="2475442"/>
                </a:cubicBezTo>
                <a:cubicBezTo>
                  <a:pt x="697823" y="2443057"/>
                  <a:pt x="702268" y="2417022"/>
                  <a:pt x="704173" y="2384637"/>
                </a:cubicBezTo>
                <a:cubicBezTo>
                  <a:pt x="706078" y="2352252"/>
                  <a:pt x="704173" y="2342092"/>
                  <a:pt x="704173" y="2313517"/>
                </a:cubicBezTo>
                <a:cubicBezTo>
                  <a:pt x="704173" y="2284942"/>
                  <a:pt x="702268" y="2272877"/>
                  <a:pt x="704173" y="2242397"/>
                </a:cubicBezTo>
                <a:cubicBezTo>
                  <a:pt x="706078" y="2211917"/>
                  <a:pt x="712428" y="2193502"/>
                  <a:pt x="714333" y="2161117"/>
                </a:cubicBezTo>
                <a:cubicBezTo>
                  <a:pt x="716238" y="2128732"/>
                  <a:pt x="714333" y="2110317"/>
                  <a:pt x="714333" y="2079837"/>
                </a:cubicBezTo>
                <a:cubicBezTo>
                  <a:pt x="714333" y="2049357"/>
                  <a:pt x="714333" y="2037927"/>
                  <a:pt x="714333" y="2009352"/>
                </a:cubicBezTo>
                <a:cubicBezTo>
                  <a:pt x="714333" y="1980777"/>
                  <a:pt x="700363" y="1962362"/>
                  <a:pt x="714333" y="1938232"/>
                </a:cubicBezTo>
                <a:cubicBezTo>
                  <a:pt x="728303" y="1914102"/>
                  <a:pt x="756878" y="1899497"/>
                  <a:pt x="785453" y="1887432"/>
                </a:cubicBezTo>
                <a:cubicBezTo>
                  <a:pt x="814028" y="1875367"/>
                  <a:pt x="826093" y="1881082"/>
                  <a:pt x="856573" y="1877272"/>
                </a:cubicBezTo>
                <a:cubicBezTo>
                  <a:pt x="887053" y="1873462"/>
                  <a:pt x="905468" y="1870922"/>
                  <a:pt x="937853" y="1867112"/>
                </a:cubicBezTo>
                <a:cubicBezTo>
                  <a:pt x="970238" y="1863302"/>
                  <a:pt x="986748" y="1860762"/>
                  <a:pt x="1019133" y="1856952"/>
                </a:cubicBezTo>
                <a:cubicBezTo>
                  <a:pt x="1051518" y="1853142"/>
                  <a:pt x="1067393" y="1850602"/>
                  <a:pt x="1099778" y="1846792"/>
                </a:cubicBezTo>
                <a:cubicBezTo>
                  <a:pt x="1132163" y="1842982"/>
                  <a:pt x="1150578" y="1838537"/>
                  <a:pt x="1181058" y="1836632"/>
                </a:cubicBezTo>
                <a:cubicBezTo>
                  <a:pt x="1211538" y="1834727"/>
                  <a:pt x="1223603" y="1836632"/>
                  <a:pt x="1252178" y="1836632"/>
                </a:cubicBezTo>
                <a:cubicBezTo>
                  <a:pt x="1280753" y="1836632"/>
                  <a:pt x="1294723" y="1836632"/>
                  <a:pt x="1323298" y="1836632"/>
                </a:cubicBezTo>
                <a:cubicBezTo>
                  <a:pt x="1351873" y="1836632"/>
                  <a:pt x="1365843" y="1836632"/>
                  <a:pt x="1394418" y="1836632"/>
                </a:cubicBezTo>
                <a:cubicBezTo>
                  <a:pt x="1422993" y="1836632"/>
                  <a:pt x="1436328" y="1826472"/>
                  <a:pt x="1464903" y="1836632"/>
                </a:cubicBezTo>
                <a:cubicBezTo>
                  <a:pt x="1493478" y="1846792"/>
                  <a:pt x="1511893" y="1860762"/>
                  <a:pt x="1536023" y="1887432"/>
                </a:cubicBezTo>
                <a:cubicBezTo>
                  <a:pt x="1560153" y="1914102"/>
                  <a:pt x="1568408" y="1938232"/>
                  <a:pt x="1586823" y="1968712"/>
                </a:cubicBezTo>
                <a:cubicBezTo>
                  <a:pt x="1605238" y="1999192"/>
                  <a:pt x="1609048" y="2008717"/>
                  <a:pt x="1627463" y="2039197"/>
                </a:cubicBezTo>
                <a:cubicBezTo>
                  <a:pt x="1645878" y="2069677"/>
                  <a:pt x="1654133" y="2086187"/>
                  <a:pt x="1678263" y="2120477"/>
                </a:cubicBezTo>
                <a:cubicBezTo>
                  <a:pt x="1702393" y="2154767"/>
                  <a:pt x="1720808" y="2181437"/>
                  <a:pt x="1749383" y="2211917"/>
                </a:cubicBezTo>
                <a:cubicBezTo>
                  <a:pt x="1777958" y="2242397"/>
                  <a:pt x="1795738" y="2246207"/>
                  <a:pt x="1819868" y="2272877"/>
                </a:cubicBezTo>
                <a:cubicBezTo>
                  <a:pt x="1843998" y="2299547"/>
                  <a:pt x="1852253" y="2315422"/>
                  <a:pt x="1870668" y="2343997"/>
                </a:cubicBezTo>
                <a:cubicBezTo>
                  <a:pt x="1889083" y="2372572"/>
                  <a:pt x="1890988" y="2385907"/>
                  <a:pt x="1911308" y="2414482"/>
                </a:cubicBezTo>
                <a:cubicBezTo>
                  <a:pt x="1931628" y="2443057"/>
                  <a:pt x="1950043" y="2457027"/>
                  <a:pt x="1972268" y="2485602"/>
                </a:cubicBezTo>
                <a:cubicBezTo>
                  <a:pt x="1994493" y="2514177"/>
                  <a:pt x="1998938" y="2532592"/>
                  <a:pt x="2023068" y="2556722"/>
                </a:cubicBezTo>
                <a:cubicBezTo>
                  <a:pt x="2047198" y="2580852"/>
                  <a:pt x="2065613" y="2589107"/>
                  <a:pt x="2094188" y="2607522"/>
                </a:cubicBezTo>
                <a:cubicBezTo>
                  <a:pt x="2122763" y="2625937"/>
                  <a:pt x="2136733" y="2629747"/>
                  <a:pt x="2165308" y="2648162"/>
                </a:cubicBezTo>
                <a:cubicBezTo>
                  <a:pt x="2193883" y="2666577"/>
                  <a:pt x="2209758" y="2674832"/>
                  <a:pt x="2235793" y="2698962"/>
                </a:cubicBezTo>
                <a:cubicBezTo>
                  <a:pt x="2261828" y="2723092"/>
                  <a:pt x="2268178" y="2744047"/>
                  <a:pt x="2296753" y="2770082"/>
                </a:cubicBezTo>
                <a:cubicBezTo>
                  <a:pt x="2325328" y="2796117"/>
                  <a:pt x="2351363" y="2804372"/>
                  <a:pt x="2378033" y="2830407"/>
                </a:cubicBezTo>
                <a:cubicBezTo>
                  <a:pt x="2404703" y="2856442"/>
                  <a:pt x="2406608" y="2871047"/>
                  <a:pt x="2428833" y="2901527"/>
                </a:cubicBezTo>
                <a:cubicBezTo>
                  <a:pt x="2451058" y="2932007"/>
                  <a:pt x="2467568" y="2952327"/>
                  <a:pt x="2489793" y="2982807"/>
                </a:cubicBezTo>
                <a:cubicBezTo>
                  <a:pt x="2512018" y="3013287"/>
                  <a:pt x="2518368" y="3025352"/>
                  <a:pt x="2540593" y="3053927"/>
                </a:cubicBezTo>
                <a:cubicBezTo>
                  <a:pt x="2562818" y="3082502"/>
                  <a:pt x="2574883" y="3104727"/>
                  <a:pt x="2600918" y="3125047"/>
                </a:cubicBezTo>
                <a:cubicBezTo>
                  <a:pt x="2626953" y="3145367"/>
                  <a:pt x="2643463" y="3137112"/>
                  <a:pt x="2672038" y="3155527"/>
                </a:cubicBezTo>
                <a:cubicBezTo>
                  <a:pt x="2700613" y="3173942"/>
                  <a:pt x="2726648" y="3189817"/>
                  <a:pt x="2743158" y="3215852"/>
                </a:cubicBezTo>
                <a:cubicBezTo>
                  <a:pt x="2759668" y="3241887"/>
                  <a:pt x="2753318" y="3256492"/>
                  <a:pt x="2753318" y="3286972"/>
                </a:cubicBezTo>
                <a:cubicBezTo>
                  <a:pt x="2753318" y="3317452"/>
                  <a:pt x="2749508" y="3337772"/>
                  <a:pt x="2743158" y="3368252"/>
                </a:cubicBezTo>
                <a:cubicBezTo>
                  <a:pt x="2736808" y="3398732"/>
                  <a:pt x="2729188" y="3410797"/>
                  <a:pt x="2722838" y="3439372"/>
                </a:cubicBezTo>
                <a:cubicBezTo>
                  <a:pt x="2716488" y="3467947"/>
                  <a:pt x="2716488" y="3481917"/>
                  <a:pt x="2712678" y="3510492"/>
                </a:cubicBezTo>
                <a:cubicBezTo>
                  <a:pt x="2708868" y="3539067"/>
                  <a:pt x="2706328" y="3552402"/>
                  <a:pt x="2702518" y="3580977"/>
                </a:cubicBezTo>
                <a:cubicBezTo>
                  <a:pt x="2698708" y="3609552"/>
                  <a:pt x="2696168" y="3621617"/>
                  <a:pt x="2692358" y="3652097"/>
                </a:cubicBezTo>
                <a:cubicBezTo>
                  <a:pt x="2688548" y="3682577"/>
                  <a:pt x="2684103" y="3702897"/>
                  <a:pt x="2682198" y="3733377"/>
                </a:cubicBezTo>
                <a:cubicBezTo>
                  <a:pt x="2680293" y="3763857"/>
                  <a:pt x="2682198" y="3775922"/>
                  <a:pt x="2682198" y="3804497"/>
                </a:cubicBezTo>
                <a:cubicBezTo>
                  <a:pt x="2682198" y="3833072"/>
                  <a:pt x="2696168" y="3853392"/>
                  <a:pt x="2682198" y="3875617"/>
                </a:cubicBezTo>
                <a:cubicBezTo>
                  <a:pt x="2668228" y="3897842"/>
                  <a:pt x="2639653" y="3902287"/>
                  <a:pt x="2611078" y="3916257"/>
                </a:cubicBezTo>
                <a:cubicBezTo>
                  <a:pt x="2582503" y="3930227"/>
                  <a:pt x="2569168" y="3937847"/>
                  <a:pt x="2540593" y="3946102"/>
                </a:cubicBezTo>
                <a:cubicBezTo>
                  <a:pt x="2512018" y="3954357"/>
                  <a:pt x="2498048" y="3954357"/>
                  <a:pt x="2469473" y="3956262"/>
                </a:cubicBezTo>
                <a:cubicBezTo>
                  <a:pt x="2440898" y="3958167"/>
                  <a:pt x="2426928" y="3954357"/>
                  <a:pt x="2398353" y="3956262"/>
                </a:cubicBezTo>
                <a:cubicBezTo>
                  <a:pt x="2369778" y="3958167"/>
                  <a:pt x="2355808" y="3962612"/>
                  <a:pt x="2327233" y="3966422"/>
                </a:cubicBezTo>
                <a:cubicBezTo>
                  <a:pt x="2298658" y="3970232"/>
                  <a:pt x="2286593" y="3974677"/>
                  <a:pt x="2256113" y="3976582"/>
                </a:cubicBezTo>
                <a:cubicBezTo>
                  <a:pt x="2225633" y="3978487"/>
                  <a:pt x="2205313" y="3974677"/>
                  <a:pt x="2174833" y="3976582"/>
                </a:cubicBezTo>
                <a:cubicBezTo>
                  <a:pt x="2144353" y="3978487"/>
                  <a:pt x="2132923" y="3982932"/>
                  <a:pt x="2104348" y="3986742"/>
                </a:cubicBezTo>
                <a:cubicBezTo>
                  <a:pt x="2075773" y="3990552"/>
                  <a:pt x="2063708" y="3994997"/>
                  <a:pt x="2033228" y="3996902"/>
                </a:cubicBezTo>
                <a:cubicBezTo>
                  <a:pt x="2002748" y="3998807"/>
                  <a:pt x="1982428" y="3996902"/>
                  <a:pt x="1951948" y="3996902"/>
                </a:cubicBezTo>
                <a:cubicBezTo>
                  <a:pt x="1921468" y="3996902"/>
                  <a:pt x="1911308" y="3996902"/>
                  <a:pt x="1880828" y="3996902"/>
                </a:cubicBezTo>
                <a:cubicBezTo>
                  <a:pt x="1850348" y="3996902"/>
                  <a:pt x="1831933" y="3996902"/>
                  <a:pt x="1799548" y="3996902"/>
                </a:cubicBezTo>
                <a:cubicBezTo>
                  <a:pt x="1767163" y="3996902"/>
                  <a:pt x="1749383" y="3996902"/>
                  <a:pt x="1718903" y="3996902"/>
                </a:cubicBezTo>
                <a:cubicBezTo>
                  <a:pt x="1688423" y="3996902"/>
                  <a:pt x="1676358" y="3994997"/>
                  <a:pt x="1647783" y="3996902"/>
                </a:cubicBezTo>
                <a:cubicBezTo>
                  <a:pt x="1619208" y="3998807"/>
                  <a:pt x="1607143" y="4005157"/>
                  <a:pt x="1576663" y="4007062"/>
                </a:cubicBezTo>
                <a:cubicBezTo>
                  <a:pt x="1546183" y="4008967"/>
                  <a:pt x="1525863" y="4003252"/>
                  <a:pt x="1495383" y="4007062"/>
                </a:cubicBezTo>
                <a:cubicBezTo>
                  <a:pt x="1464903" y="4010872"/>
                  <a:pt x="1452838" y="4023572"/>
                  <a:pt x="1424263" y="4027382"/>
                </a:cubicBezTo>
                <a:cubicBezTo>
                  <a:pt x="1395688" y="4031192"/>
                  <a:pt x="1382353" y="4027382"/>
                  <a:pt x="1353778" y="4027382"/>
                </a:cubicBezTo>
                <a:cubicBezTo>
                  <a:pt x="1325203" y="4027382"/>
                  <a:pt x="1311233" y="4027382"/>
                  <a:pt x="1282658" y="4027382"/>
                </a:cubicBezTo>
                <a:cubicBezTo>
                  <a:pt x="1254083" y="4027382"/>
                  <a:pt x="1240113" y="4027382"/>
                  <a:pt x="1211538" y="4027382"/>
                </a:cubicBezTo>
                <a:cubicBezTo>
                  <a:pt x="1182963" y="4027382"/>
                  <a:pt x="1168993" y="4027382"/>
                  <a:pt x="1140418" y="4027382"/>
                </a:cubicBezTo>
                <a:cubicBezTo>
                  <a:pt x="1111843" y="4027382"/>
                  <a:pt x="1097873" y="4027382"/>
                  <a:pt x="1069298" y="4027382"/>
                </a:cubicBezTo>
                <a:cubicBezTo>
                  <a:pt x="1040723" y="4027382"/>
                  <a:pt x="1027388" y="4025477"/>
                  <a:pt x="998813" y="4027382"/>
                </a:cubicBezTo>
                <a:cubicBezTo>
                  <a:pt x="970238" y="4029287"/>
                  <a:pt x="956268" y="4033732"/>
                  <a:pt x="927693" y="4037542"/>
                </a:cubicBezTo>
                <a:cubicBezTo>
                  <a:pt x="899118" y="4041352"/>
                  <a:pt x="885148" y="4043892"/>
                  <a:pt x="856573" y="4047702"/>
                </a:cubicBezTo>
                <a:cubicBezTo>
                  <a:pt x="827998" y="4051512"/>
                  <a:pt x="814028" y="4055957"/>
                  <a:pt x="785453" y="4057862"/>
                </a:cubicBezTo>
                <a:cubicBezTo>
                  <a:pt x="756878" y="4059767"/>
                  <a:pt x="742908" y="4057862"/>
                  <a:pt x="714333" y="4057862"/>
                </a:cubicBezTo>
                <a:cubicBezTo>
                  <a:pt x="685758" y="4057862"/>
                  <a:pt x="671788" y="4059767"/>
                  <a:pt x="643213" y="4057862"/>
                </a:cubicBezTo>
                <a:cubicBezTo>
                  <a:pt x="614638" y="4055957"/>
                  <a:pt x="601303" y="4051512"/>
                  <a:pt x="572728" y="4047702"/>
                </a:cubicBezTo>
                <a:cubicBezTo>
                  <a:pt x="544153" y="4043892"/>
                  <a:pt x="530183" y="4039447"/>
                  <a:pt x="501608" y="4037542"/>
                </a:cubicBezTo>
                <a:cubicBezTo>
                  <a:pt x="473033" y="4035637"/>
                  <a:pt x="459063" y="4041352"/>
                  <a:pt x="430488" y="4037542"/>
                </a:cubicBezTo>
                <a:cubicBezTo>
                  <a:pt x="401913" y="4033732"/>
                  <a:pt x="387943" y="4021032"/>
                  <a:pt x="359368" y="4017222"/>
                </a:cubicBezTo>
                <a:cubicBezTo>
                  <a:pt x="330793" y="4013412"/>
                  <a:pt x="316823" y="4021032"/>
                  <a:pt x="288248" y="4017222"/>
                </a:cubicBezTo>
                <a:cubicBezTo>
                  <a:pt x="259673" y="4013412"/>
                  <a:pt x="246338" y="4003252"/>
                  <a:pt x="217763" y="3996902"/>
                </a:cubicBezTo>
                <a:cubicBezTo>
                  <a:pt x="189188" y="3990552"/>
                  <a:pt x="168868" y="4002617"/>
                  <a:pt x="146643" y="3986742"/>
                </a:cubicBezTo>
                <a:cubicBezTo>
                  <a:pt x="124418" y="3970867"/>
                  <a:pt x="114258" y="3944832"/>
                  <a:pt x="106003" y="3916257"/>
                </a:cubicBezTo>
                <a:cubicBezTo>
                  <a:pt x="97748" y="3887682"/>
                  <a:pt x="106003" y="3875617"/>
                  <a:pt x="106003" y="3845137"/>
                </a:cubicBezTo>
                <a:cubicBezTo>
                  <a:pt x="106003" y="3814657"/>
                  <a:pt x="106003" y="3794337"/>
                  <a:pt x="106003" y="3763857"/>
                </a:cubicBezTo>
                <a:cubicBezTo>
                  <a:pt x="106003" y="3733377"/>
                  <a:pt x="106003" y="3721312"/>
                  <a:pt x="106003" y="3692737"/>
                </a:cubicBezTo>
                <a:cubicBezTo>
                  <a:pt x="106003" y="3664162"/>
                  <a:pt x="106003" y="3652097"/>
                  <a:pt x="106003" y="3621617"/>
                </a:cubicBezTo>
                <a:cubicBezTo>
                  <a:pt x="106003" y="3591137"/>
                  <a:pt x="106003" y="3571452"/>
                  <a:pt x="106003" y="3540972"/>
                </a:cubicBezTo>
                <a:cubicBezTo>
                  <a:pt x="106003" y="3510492"/>
                  <a:pt x="104098" y="3500332"/>
                  <a:pt x="106003" y="3469852"/>
                </a:cubicBezTo>
                <a:cubicBezTo>
                  <a:pt x="107908" y="3439372"/>
                  <a:pt x="114258" y="3419052"/>
                  <a:pt x="116163" y="3388572"/>
                </a:cubicBezTo>
                <a:cubicBezTo>
                  <a:pt x="118068" y="3358092"/>
                  <a:pt x="112353" y="3346027"/>
                  <a:pt x="116163" y="3317452"/>
                </a:cubicBezTo>
                <a:cubicBezTo>
                  <a:pt x="119973" y="3288877"/>
                  <a:pt x="132673" y="3274907"/>
                  <a:pt x="136483" y="3246332"/>
                </a:cubicBezTo>
                <a:cubicBezTo>
                  <a:pt x="140293" y="3217757"/>
                  <a:pt x="134578" y="3203787"/>
                  <a:pt x="136483" y="3175212"/>
                </a:cubicBezTo>
                <a:cubicBezTo>
                  <a:pt x="138388" y="3146637"/>
                  <a:pt x="144738" y="3133302"/>
                  <a:pt x="146643" y="3104727"/>
                </a:cubicBezTo>
                <a:cubicBezTo>
                  <a:pt x="148548" y="3076152"/>
                  <a:pt x="146643" y="3062182"/>
                  <a:pt x="146643" y="3033607"/>
                </a:cubicBezTo>
                <a:cubicBezTo>
                  <a:pt x="146643" y="3005032"/>
                  <a:pt x="146643" y="2975187"/>
                  <a:pt x="146643" y="2962487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001135" y="1830070"/>
            <a:ext cx="5253355" cy="4069080"/>
          </a:xfrm>
          <a:custGeom>
            <a:avLst/>
            <a:gdLst>
              <a:gd name="connisteX0" fmla="*/ 24835 w 5253496"/>
              <a:gd name="connsiteY0" fmla="*/ 2739601 h 4068868"/>
              <a:gd name="connisteX1" fmla="*/ 24835 w 5253496"/>
              <a:gd name="connsiteY1" fmla="*/ 2810721 h 4068868"/>
              <a:gd name="connisteX2" fmla="*/ 34995 w 5253496"/>
              <a:gd name="connsiteY2" fmla="*/ 2881206 h 4068868"/>
              <a:gd name="connisteX3" fmla="*/ 45155 w 5253496"/>
              <a:gd name="connsiteY3" fmla="*/ 2952326 h 4068868"/>
              <a:gd name="connisteX4" fmla="*/ 65475 w 5253496"/>
              <a:gd name="connsiteY4" fmla="*/ 3023446 h 4068868"/>
              <a:gd name="connisteX5" fmla="*/ 75635 w 5253496"/>
              <a:gd name="connsiteY5" fmla="*/ 3094566 h 4068868"/>
              <a:gd name="connisteX6" fmla="*/ 75635 w 5253496"/>
              <a:gd name="connsiteY6" fmla="*/ 3165686 h 4068868"/>
              <a:gd name="connisteX7" fmla="*/ 75635 w 5253496"/>
              <a:gd name="connsiteY7" fmla="*/ 3236806 h 4068868"/>
              <a:gd name="connisteX8" fmla="*/ 75635 w 5253496"/>
              <a:gd name="connsiteY8" fmla="*/ 3307291 h 4068868"/>
              <a:gd name="connisteX9" fmla="*/ 55315 w 5253496"/>
              <a:gd name="connsiteY9" fmla="*/ 3378411 h 4068868"/>
              <a:gd name="connisteX10" fmla="*/ 45155 w 5253496"/>
              <a:gd name="connsiteY10" fmla="*/ 3449531 h 4068868"/>
              <a:gd name="connisteX11" fmla="*/ 126435 w 5253496"/>
              <a:gd name="connsiteY11" fmla="*/ 3449531 h 4068868"/>
              <a:gd name="connisteX12" fmla="*/ 197555 w 5253496"/>
              <a:gd name="connsiteY12" fmla="*/ 3449531 h 4068868"/>
              <a:gd name="connisteX13" fmla="*/ 268675 w 5253496"/>
              <a:gd name="connsiteY13" fmla="*/ 3449531 h 4068868"/>
              <a:gd name="connisteX14" fmla="*/ 339795 w 5253496"/>
              <a:gd name="connsiteY14" fmla="*/ 3449531 h 4068868"/>
              <a:gd name="connisteX15" fmla="*/ 410280 w 5253496"/>
              <a:gd name="connsiteY15" fmla="*/ 3449531 h 4068868"/>
              <a:gd name="connisteX16" fmla="*/ 481400 w 5253496"/>
              <a:gd name="connsiteY16" fmla="*/ 3449531 h 4068868"/>
              <a:gd name="connisteX17" fmla="*/ 552520 w 5253496"/>
              <a:gd name="connsiteY17" fmla="*/ 3449531 h 4068868"/>
              <a:gd name="connisteX18" fmla="*/ 623640 w 5253496"/>
              <a:gd name="connsiteY18" fmla="*/ 3449531 h 4068868"/>
              <a:gd name="connisteX19" fmla="*/ 694760 w 5253496"/>
              <a:gd name="connsiteY19" fmla="*/ 3449531 h 4068868"/>
              <a:gd name="connisteX20" fmla="*/ 765245 w 5253496"/>
              <a:gd name="connsiteY20" fmla="*/ 3449531 h 4068868"/>
              <a:gd name="connisteX21" fmla="*/ 836365 w 5253496"/>
              <a:gd name="connsiteY21" fmla="*/ 3449531 h 4068868"/>
              <a:gd name="connisteX22" fmla="*/ 907485 w 5253496"/>
              <a:gd name="connsiteY22" fmla="*/ 3469851 h 4068868"/>
              <a:gd name="connisteX23" fmla="*/ 988765 w 5253496"/>
              <a:gd name="connsiteY23" fmla="*/ 3469851 h 4068868"/>
              <a:gd name="connisteX24" fmla="*/ 1059885 w 5253496"/>
              <a:gd name="connsiteY24" fmla="*/ 3490171 h 4068868"/>
              <a:gd name="connisteX25" fmla="*/ 1130370 w 5253496"/>
              <a:gd name="connsiteY25" fmla="*/ 3500331 h 4068868"/>
              <a:gd name="connisteX26" fmla="*/ 1201490 w 5253496"/>
              <a:gd name="connsiteY26" fmla="*/ 3500331 h 4068868"/>
              <a:gd name="connisteX27" fmla="*/ 1272610 w 5253496"/>
              <a:gd name="connsiteY27" fmla="*/ 3500331 h 4068868"/>
              <a:gd name="connisteX28" fmla="*/ 1343730 w 5253496"/>
              <a:gd name="connsiteY28" fmla="*/ 3500331 h 4068868"/>
              <a:gd name="connisteX29" fmla="*/ 1414850 w 5253496"/>
              <a:gd name="connsiteY29" fmla="*/ 3500331 h 4068868"/>
              <a:gd name="connisteX30" fmla="*/ 1485970 w 5253496"/>
              <a:gd name="connsiteY30" fmla="*/ 3500331 h 4068868"/>
              <a:gd name="connisteX31" fmla="*/ 1556455 w 5253496"/>
              <a:gd name="connsiteY31" fmla="*/ 3490171 h 4068868"/>
              <a:gd name="connisteX32" fmla="*/ 1627575 w 5253496"/>
              <a:gd name="connsiteY32" fmla="*/ 3480011 h 4068868"/>
              <a:gd name="connisteX33" fmla="*/ 1698695 w 5253496"/>
              <a:gd name="connsiteY33" fmla="*/ 3469851 h 4068868"/>
              <a:gd name="connisteX34" fmla="*/ 1769815 w 5253496"/>
              <a:gd name="connsiteY34" fmla="*/ 3459691 h 4068868"/>
              <a:gd name="connisteX35" fmla="*/ 1840935 w 5253496"/>
              <a:gd name="connsiteY35" fmla="*/ 3459691 h 4068868"/>
              <a:gd name="connisteX36" fmla="*/ 1911420 w 5253496"/>
              <a:gd name="connsiteY36" fmla="*/ 3449531 h 4068868"/>
              <a:gd name="connisteX37" fmla="*/ 1982540 w 5253496"/>
              <a:gd name="connsiteY37" fmla="*/ 3439371 h 4068868"/>
              <a:gd name="connisteX38" fmla="*/ 2053660 w 5253496"/>
              <a:gd name="connsiteY38" fmla="*/ 3429211 h 4068868"/>
              <a:gd name="connisteX39" fmla="*/ 2124780 w 5253496"/>
              <a:gd name="connsiteY39" fmla="*/ 3429211 h 4068868"/>
              <a:gd name="connisteX40" fmla="*/ 2175580 w 5253496"/>
              <a:gd name="connsiteY40" fmla="*/ 3358091 h 4068868"/>
              <a:gd name="connisteX41" fmla="*/ 2175580 w 5253496"/>
              <a:gd name="connsiteY41" fmla="*/ 3286971 h 4068868"/>
              <a:gd name="connisteX42" fmla="*/ 2175580 w 5253496"/>
              <a:gd name="connsiteY42" fmla="*/ 3216486 h 4068868"/>
              <a:gd name="connisteX43" fmla="*/ 2175580 w 5253496"/>
              <a:gd name="connsiteY43" fmla="*/ 3145366 h 4068868"/>
              <a:gd name="connisteX44" fmla="*/ 2246700 w 5253496"/>
              <a:gd name="connsiteY44" fmla="*/ 3135206 h 4068868"/>
              <a:gd name="connisteX45" fmla="*/ 2317185 w 5253496"/>
              <a:gd name="connsiteY45" fmla="*/ 3125046 h 4068868"/>
              <a:gd name="connisteX46" fmla="*/ 2388305 w 5253496"/>
              <a:gd name="connsiteY46" fmla="*/ 3104726 h 4068868"/>
              <a:gd name="connisteX47" fmla="*/ 2459425 w 5253496"/>
              <a:gd name="connsiteY47" fmla="*/ 3104726 h 4068868"/>
              <a:gd name="connisteX48" fmla="*/ 2540705 w 5253496"/>
              <a:gd name="connsiteY48" fmla="*/ 3104726 h 4068868"/>
              <a:gd name="connisteX49" fmla="*/ 2611825 w 5253496"/>
              <a:gd name="connsiteY49" fmla="*/ 3074246 h 4068868"/>
              <a:gd name="connisteX50" fmla="*/ 2651830 w 5253496"/>
              <a:gd name="connsiteY50" fmla="*/ 3003126 h 4068868"/>
              <a:gd name="connisteX51" fmla="*/ 2692470 w 5253496"/>
              <a:gd name="connsiteY51" fmla="*/ 2932006 h 4068868"/>
              <a:gd name="connisteX52" fmla="*/ 2733110 w 5253496"/>
              <a:gd name="connsiteY52" fmla="*/ 2861521 h 4068868"/>
              <a:gd name="connisteX53" fmla="*/ 2804230 w 5253496"/>
              <a:gd name="connsiteY53" fmla="*/ 2800561 h 4068868"/>
              <a:gd name="connisteX54" fmla="*/ 2875350 w 5253496"/>
              <a:gd name="connsiteY54" fmla="*/ 2759921 h 4068868"/>
              <a:gd name="connisteX55" fmla="*/ 2946470 w 5253496"/>
              <a:gd name="connsiteY55" fmla="*/ 2709121 h 4068868"/>
              <a:gd name="connisteX56" fmla="*/ 3016955 w 5253496"/>
              <a:gd name="connsiteY56" fmla="*/ 2658321 h 4068868"/>
              <a:gd name="connisteX57" fmla="*/ 3088075 w 5253496"/>
              <a:gd name="connsiteY57" fmla="*/ 2617681 h 4068868"/>
              <a:gd name="connisteX58" fmla="*/ 3159195 w 5253496"/>
              <a:gd name="connsiteY58" fmla="*/ 2546561 h 4068868"/>
              <a:gd name="connisteX59" fmla="*/ 3230315 w 5253496"/>
              <a:gd name="connsiteY59" fmla="*/ 2476076 h 4068868"/>
              <a:gd name="connisteX60" fmla="*/ 3281115 w 5253496"/>
              <a:gd name="connsiteY60" fmla="*/ 2404956 h 4068868"/>
              <a:gd name="connisteX61" fmla="*/ 3321755 w 5253496"/>
              <a:gd name="connsiteY61" fmla="*/ 2333836 h 4068868"/>
              <a:gd name="connisteX62" fmla="*/ 3382715 w 5253496"/>
              <a:gd name="connsiteY62" fmla="*/ 2262716 h 4068868"/>
              <a:gd name="connisteX63" fmla="*/ 3432880 w 5253496"/>
              <a:gd name="connsiteY63" fmla="*/ 2191596 h 4068868"/>
              <a:gd name="connisteX64" fmla="*/ 3483680 w 5253496"/>
              <a:gd name="connsiteY64" fmla="*/ 2120476 h 4068868"/>
              <a:gd name="connisteX65" fmla="*/ 3534480 w 5253496"/>
              <a:gd name="connsiteY65" fmla="*/ 2049991 h 4068868"/>
              <a:gd name="connisteX66" fmla="*/ 3605600 w 5253496"/>
              <a:gd name="connsiteY66" fmla="*/ 1989031 h 4068868"/>
              <a:gd name="connisteX67" fmla="*/ 3656400 w 5253496"/>
              <a:gd name="connsiteY67" fmla="*/ 1917911 h 4068868"/>
              <a:gd name="connisteX68" fmla="*/ 3727520 w 5253496"/>
              <a:gd name="connsiteY68" fmla="*/ 1877271 h 4068868"/>
              <a:gd name="connisteX69" fmla="*/ 3798005 w 5253496"/>
              <a:gd name="connsiteY69" fmla="*/ 1877271 h 4068868"/>
              <a:gd name="connisteX70" fmla="*/ 3869125 w 5253496"/>
              <a:gd name="connsiteY70" fmla="*/ 1867111 h 4068868"/>
              <a:gd name="connisteX71" fmla="*/ 3940245 w 5253496"/>
              <a:gd name="connsiteY71" fmla="*/ 1867111 h 4068868"/>
              <a:gd name="connisteX72" fmla="*/ 4011365 w 5253496"/>
              <a:gd name="connsiteY72" fmla="*/ 1846791 h 4068868"/>
              <a:gd name="connisteX73" fmla="*/ 4082485 w 5253496"/>
              <a:gd name="connsiteY73" fmla="*/ 1836631 h 4068868"/>
              <a:gd name="connisteX74" fmla="*/ 4153605 w 5253496"/>
              <a:gd name="connsiteY74" fmla="*/ 1836631 h 4068868"/>
              <a:gd name="connisteX75" fmla="*/ 4224090 w 5253496"/>
              <a:gd name="connsiteY75" fmla="*/ 1826471 h 4068868"/>
              <a:gd name="connisteX76" fmla="*/ 4254570 w 5253496"/>
              <a:gd name="connsiteY76" fmla="*/ 1755351 h 4068868"/>
              <a:gd name="connisteX77" fmla="*/ 4254570 w 5253496"/>
              <a:gd name="connsiteY77" fmla="*/ 1684866 h 4068868"/>
              <a:gd name="connisteX78" fmla="*/ 4264730 w 5253496"/>
              <a:gd name="connsiteY78" fmla="*/ 1613746 h 4068868"/>
              <a:gd name="connisteX79" fmla="*/ 4274890 w 5253496"/>
              <a:gd name="connsiteY79" fmla="*/ 1542626 h 4068868"/>
              <a:gd name="connisteX80" fmla="*/ 4285050 w 5253496"/>
              <a:gd name="connsiteY80" fmla="*/ 1471506 h 4068868"/>
              <a:gd name="connisteX81" fmla="*/ 4285050 w 5253496"/>
              <a:gd name="connsiteY81" fmla="*/ 1400386 h 4068868"/>
              <a:gd name="connisteX82" fmla="*/ 4295210 w 5253496"/>
              <a:gd name="connsiteY82" fmla="*/ 1329901 h 4068868"/>
              <a:gd name="connisteX83" fmla="*/ 4305370 w 5253496"/>
              <a:gd name="connsiteY83" fmla="*/ 1258781 h 4068868"/>
              <a:gd name="connisteX84" fmla="*/ 4305370 w 5253496"/>
              <a:gd name="connsiteY84" fmla="*/ 1177501 h 4068868"/>
              <a:gd name="connisteX85" fmla="*/ 4305370 w 5253496"/>
              <a:gd name="connsiteY85" fmla="*/ 1096221 h 4068868"/>
              <a:gd name="connisteX86" fmla="*/ 4305370 w 5253496"/>
              <a:gd name="connsiteY86" fmla="*/ 1025101 h 4068868"/>
              <a:gd name="connisteX87" fmla="*/ 4295210 w 5253496"/>
              <a:gd name="connsiteY87" fmla="*/ 954616 h 4068868"/>
              <a:gd name="connisteX88" fmla="*/ 4295210 w 5253496"/>
              <a:gd name="connsiteY88" fmla="*/ 883496 h 4068868"/>
              <a:gd name="connisteX89" fmla="*/ 4295210 w 5253496"/>
              <a:gd name="connsiteY89" fmla="*/ 802216 h 4068868"/>
              <a:gd name="connisteX90" fmla="*/ 4295210 w 5253496"/>
              <a:gd name="connsiteY90" fmla="*/ 710776 h 4068868"/>
              <a:gd name="connisteX91" fmla="*/ 4295210 w 5253496"/>
              <a:gd name="connsiteY91" fmla="*/ 639656 h 4068868"/>
              <a:gd name="connisteX92" fmla="*/ 4295210 w 5253496"/>
              <a:gd name="connsiteY92" fmla="*/ 569171 h 4068868"/>
              <a:gd name="connisteX93" fmla="*/ 4305370 w 5253496"/>
              <a:gd name="connsiteY93" fmla="*/ 498051 h 4068868"/>
              <a:gd name="connisteX94" fmla="*/ 4315530 w 5253496"/>
              <a:gd name="connsiteY94" fmla="*/ 406611 h 4068868"/>
              <a:gd name="connisteX95" fmla="*/ 4315530 w 5253496"/>
              <a:gd name="connsiteY95" fmla="*/ 335491 h 4068868"/>
              <a:gd name="connisteX96" fmla="*/ 4335850 w 5253496"/>
              <a:gd name="connsiteY96" fmla="*/ 264371 h 4068868"/>
              <a:gd name="connisteX97" fmla="*/ 4335850 w 5253496"/>
              <a:gd name="connsiteY97" fmla="*/ 193886 h 4068868"/>
              <a:gd name="connisteX98" fmla="*/ 4356170 w 5253496"/>
              <a:gd name="connsiteY98" fmla="*/ 122766 h 4068868"/>
              <a:gd name="connisteX99" fmla="*/ 4376490 w 5253496"/>
              <a:gd name="connsiteY99" fmla="*/ 51646 h 4068868"/>
              <a:gd name="connisteX100" fmla="*/ 4447610 w 5253496"/>
              <a:gd name="connsiteY100" fmla="*/ 21166 h 4068868"/>
              <a:gd name="connisteX101" fmla="*/ 4528890 w 5253496"/>
              <a:gd name="connsiteY101" fmla="*/ 21166 h 4068868"/>
              <a:gd name="connisteX102" fmla="*/ 4609535 w 5253496"/>
              <a:gd name="connsiteY102" fmla="*/ 11006 h 4068868"/>
              <a:gd name="connisteX103" fmla="*/ 4690815 w 5253496"/>
              <a:gd name="connsiteY103" fmla="*/ 846 h 4068868"/>
              <a:gd name="connisteX104" fmla="*/ 4761935 w 5253496"/>
              <a:gd name="connsiteY104" fmla="*/ 846 h 4068868"/>
              <a:gd name="connisteX105" fmla="*/ 4833055 w 5253496"/>
              <a:gd name="connsiteY105" fmla="*/ 846 h 4068868"/>
              <a:gd name="connisteX106" fmla="*/ 4914335 w 5253496"/>
              <a:gd name="connsiteY106" fmla="*/ 11006 h 4068868"/>
              <a:gd name="connisteX107" fmla="*/ 4984820 w 5253496"/>
              <a:gd name="connsiteY107" fmla="*/ 11006 h 4068868"/>
              <a:gd name="connisteX108" fmla="*/ 5055940 w 5253496"/>
              <a:gd name="connsiteY108" fmla="*/ 21166 h 4068868"/>
              <a:gd name="connisteX109" fmla="*/ 5127060 w 5253496"/>
              <a:gd name="connsiteY109" fmla="*/ 21166 h 4068868"/>
              <a:gd name="connisteX110" fmla="*/ 5198180 w 5253496"/>
              <a:gd name="connsiteY110" fmla="*/ 31326 h 4068868"/>
              <a:gd name="connisteX111" fmla="*/ 5248980 w 5253496"/>
              <a:gd name="connsiteY111" fmla="*/ 102446 h 4068868"/>
              <a:gd name="connisteX112" fmla="*/ 5248980 w 5253496"/>
              <a:gd name="connsiteY112" fmla="*/ 183726 h 4068868"/>
              <a:gd name="connisteX113" fmla="*/ 5248980 w 5253496"/>
              <a:gd name="connsiteY113" fmla="*/ 254211 h 4068868"/>
              <a:gd name="connisteX114" fmla="*/ 5238820 w 5253496"/>
              <a:gd name="connsiteY114" fmla="*/ 325331 h 4068868"/>
              <a:gd name="connisteX115" fmla="*/ 5218500 w 5253496"/>
              <a:gd name="connsiteY115" fmla="*/ 426931 h 4068868"/>
              <a:gd name="connisteX116" fmla="*/ 5218500 w 5253496"/>
              <a:gd name="connsiteY116" fmla="*/ 508211 h 4068868"/>
              <a:gd name="connisteX117" fmla="*/ 5198180 w 5253496"/>
              <a:gd name="connsiteY117" fmla="*/ 579331 h 4068868"/>
              <a:gd name="connisteX118" fmla="*/ 5188020 w 5253496"/>
              <a:gd name="connsiteY118" fmla="*/ 649816 h 4068868"/>
              <a:gd name="connisteX119" fmla="*/ 5177860 w 5253496"/>
              <a:gd name="connsiteY119" fmla="*/ 720936 h 4068868"/>
              <a:gd name="connisteX120" fmla="*/ 5167700 w 5253496"/>
              <a:gd name="connsiteY120" fmla="*/ 792056 h 4068868"/>
              <a:gd name="connisteX121" fmla="*/ 5157540 w 5253496"/>
              <a:gd name="connsiteY121" fmla="*/ 863176 h 4068868"/>
              <a:gd name="connisteX122" fmla="*/ 5147380 w 5253496"/>
              <a:gd name="connsiteY122" fmla="*/ 954616 h 4068868"/>
              <a:gd name="connisteX123" fmla="*/ 5137220 w 5253496"/>
              <a:gd name="connsiteY123" fmla="*/ 1045421 h 4068868"/>
              <a:gd name="connisteX124" fmla="*/ 5116900 w 5253496"/>
              <a:gd name="connsiteY124" fmla="*/ 1116541 h 4068868"/>
              <a:gd name="connisteX125" fmla="*/ 5106740 w 5253496"/>
              <a:gd name="connsiteY125" fmla="*/ 1187661 h 4068868"/>
              <a:gd name="connisteX126" fmla="*/ 5106740 w 5253496"/>
              <a:gd name="connsiteY126" fmla="*/ 1268941 h 4068868"/>
              <a:gd name="connisteX127" fmla="*/ 5106740 w 5253496"/>
              <a:gd name="connsiteY127" fmla="*/ 1340061 h 4068868"/>
              <a:gd name="connisteX128" fmla="*/ 5106740 w 5253496"/>
              <a:gd name="connsiteY128" fmla="*/ 1410546 h 4068868"/>
              <a:gd name="connisteX129" fmla="*/ 5106740 w 5253496"/>
              <a:gd name="connsiteY129" fmla="*/ 1481666 h 4068868"/>
              <a:gd name="connisteX130" fmla="*/ 5106740 w 5253496"/>
              <a:gd name="connsiteY130" fmla="*/ 1552786 h 4068868"/>
              <a:gd name="connisteX131" fmla="*/ 5106740 w 5253496"/>
              <a:gd name="connsiteY131" fmla="*/ 1634066 h 4068868"/>
              <a:gd name="connisteX132" fmla="*/ 5106740 w 5253496"/>
              <a:gd name="connsiteY132" fmla="*/ 1705186 h 4068868"/>
              <a:gd name="connisteX133" fmla="*/ 5127060 w 5253496"/>
              <a:gd name="connsiteY133" fmla="*/ 1785831 h 4068868"/>
              <a:gd name="connisteX134" fmla="*/ 5137220 w 5253496"/>
              <a:gd name="connsiteY134" fmla="*/ 1877271 h 4068868"/>
              <a:gd name="connisteX135" fmla="*/ 5137220 w 5253496"/>
              <a:gd name="connsiteY135" fmla="*/ 1948391 h 4068868"/>
              <a:gd name="connisteX136" fmla="*/ 5157540 w 5253496"/>
              <a:gd name="connsiteY136" fmla="*/ 2019511 h 4068868"/>
              <a:gd name="connisteX137" fmla="*/ 5157540 w 5253496"/>
              <a:gd name="connsiteY137" fmla="*/ 2090631 h 4068868"/>
              <a:gd name="connisteX138" fmla="*/ 5157540 w 5253496"/>
              <a:gd name="connsiteY138" fmla="*/ 2161116 h 4068868"/>
              <a:gd name="connisteX139" fmla="*/ 5167700 w 5253496"/>
              <a:gd name="connsiteY139" fmla="*/ 2232236 h 4068868"/>
              <a:gd name="connisteX140" fmla="*/ 5177860 w 5253496"/>
              <a:gd name="connsiteY140" fmla="*/ 2303356 h 4068868"/>
              <a:gd name="connisteX141" fmla="*/ 5177860 w 5253496"/>
              <a:gd name="connsiteY141" fmla="*/ 2384636 h 4068868"/>
              <a:gd name="connisteX142" fmla="*/ 5177860 w 5253496"/>
              <a:gd name="connsiteY142" fmla="*/ 2455756 h 4068868"/>
              <a:gd name="connisteX143" fmla="*/ 5177860 w 5253496"/>
              <a:gd name="connsiteY143" fmla="*/ 2526241 h 4068868"/>
              <a:gd name="connisteX144" fmla="*/ 5177860 w 5253496"/>
              <a:gd name="connsiteY144" fmla="*/ 2597361 h 4068868"/>
              <a:gd name="connisteX145" fmla="*/ 5177860 w 5253496"/>
              <a:gd name="connsiteY145" fmla="*/ 2668481 h 4068868"/>
              <a:gd name="connisteX146" fmla="*/ 5177860 w 5253496"/>
              <a:gd name="connsiteY146" fmla="*/ 2739601 h 4068868"/>
              <a:gd name="connisteX147" fmla="*/ 5177860 w 5253496"/>
              <a:gd name="connsiteY147" fmla="*/ 2810721 h 4068868"/>
              <a:gd name="connisteX148" fmla="*/ 5167700 w 5253496"/>
              <a:gd name="connsiteY148" fmla="*/ 2881206 h 4068868"/>
              <a:gd name="connisteX149" fmla="*/ 5167700 w 5253496"/>
              <a:gd name="connsiteY149" fmla="*/ 2962486 h 4068868"/>
              <a:gd name="connisteX150" fmla="*/ 5157540 w 5253496"/>
              <a:gd name="connsiteY150" fmla="*/ 3043766 h 4068868"/>
              <a:gd name="connisteX151" fmla="*/ 5147380 w 5253496"/>
              <a:gd name="connsiteY151" fmla="*/ 3114886 h 4068868"/>
              <a:gd name="connisteX152" fmla="*/ 5137220 w 5253496"/>
              <a:gd name="connsiteY152" fmla="*/ 3186006 h 4068868"/>
              <a:gd name="connisteX153" fmla="*/ 5127060 w 5253496"/>
              <a:gd name="connsiteY153" fmla="*/ 3257126 h 4068868"/>
              <a:gd name="connisteX154" fmla="*/ 5116900 w 5253496"/>
              <a:gd name="connsiteY154" fmla="*/ 3327611 h 4068868"/>
              <a:gd name="connisteX155" fmla="*/ 5106740 w 5253496"/>
              <a:gd name="connsiteY155" fmla="*/ 3398731 h 4068868"/>
              <a:gd name="connisteX156" fmla="*/ 5106740 w 5253496"/>
              <a:gd name="connsiteY156" fmla="*/ 3480011 h 4068868"/>
              <a:gd name="connisteX157" fmla="*/ 5106740 w 5253496"/>
              <a:gd name="connsiteY157" fmla="*/ 3551131 h 4068868"/>
              <a:gd name="connisteX158" fmla="*/ 5096580 w 5253496"/>
              <a:gd name="connsiteY158" fmla="*/ 3622251 h 4068868"/>
              <a:gd name="connisteX159" fmla="*/ 5096580 w 5253496"/>
              <a:gd name="connsiteY159" fmla="*/ 3692736 h 4068868"/>
              <a:gd name="connisteX160" fmla="*/ 5116900 w 5253496"/>
              <a:gd name="connsiteY160" fmla="*/ 3763856 h 4068868"/>
              <a:gd name="connisteX161" fmla="*/ 5127060 w 5253496"/>
              <a:gd name="connsiteY161" fmla="*/ 3834976 h 4068868"/>
              <a:gd name="connisteX162" fmla="*/ 5137220 w 5253496"/>
              <a:gd name="connsiteY162" fmla="*/ 3906096 h 4068868"/>
              <a:gd name="connisteX163" fmla="*/ 5137220 w 5253496"/>
              <a:gd name="connsiteY163" fmla="*/ 3977216 h 4068868"/>
              <a:gd name="connisteX164" fmla="*/ 5066100 w 5253496"/>
              <a:gd name="connsiteY164" fmla="*/ 3987376 h 4068868"/>
              <a:gd name="connisteX165" fmla="*/ 4994980 w 5253496"/>
              <a:gd name="connsiteY165" fmla="*/ 3987376 h 4068868"/>
              <a:gd name="connisteX166" fmla="*/ 4923860 w 5253496"/>
              <a:gd name="connsiteY166" fmla="*/ 3977216 h 4068868"/>
              <a:gd name="connisteX167" fmla="*/ 4843215 w 5253496"/>
              <a:gd name="connsiteY167" fmla="*/ 3967056 h 4068868"/>
              <a:gd name="connisteX168" fmla="*/ 4772095 w 5253496"/>
              <a:gd name="connsiteY168" fmla="*/ 3967056 h 4068868"/>
              <a:gd name="connisteX169" fmla="*/ 4700975 w 5253496"/>
              <a:gd name="connsiteY169" fmla="*/ 3967056 h 4068868"/>
              <a:gd name="connisteX170" fmla="*/ 4629855 w 5253496"/>
              <a:gd name="connsiteY170" fmla="*/ 3956896 h 4068868"/>
              <a:gd name="connisteX171" fmla="*/ 4558735 w 5253496"/>
              <a:gd name="connsiteY171" fmla="*/ 3946736 h 4068868"/>
              <a:gd name="connisteX172" fmla="*/ 4488250 w 5253496"/>
              <a:gd name="connsiteY172" fmla="*/ 3946736 h 4068868"/>
              <a:gd name="connisteX173" fmla="*/ 4417130 w 5253496"/>
              <a:gd name="connsiteY173" fmla="*/ 3946736 h 4068868"/>
              <a:gd name="connisteX174" fmla="*/ 4346010 w 5253496"/>
              <a:gd name="connsiteY174" fmla="*/ 3956896 h 4068868"/>
              <a:gd name="connisteX175" fmla="*/ 4274890 w 5253496"/>
              <a:gd name="connsiteY175" fmla="*/ 3967056 h 4068868"/>
              <a:gd name="connisteX176" fmla="*/ 4203770 w 5253496"/>
              <a:gd name="connsiteY176" fmla="*/ 3967056 h 4068868"/>
              <a:gd name="connisteX177" fmla="*/ 4133285 w 5253496"/>
              <a:gd name="connsiteY177" fmla="*/ 3967056 h 4068868"/>
              <a:gd name="connisteX178" fmla="*/ 4062165 w 5253496"/>
              <a:gd name="connsiteY178" fmla="*/ 3967056 h 4068868"/>
              <a:gd name="connisteX179" fmla="*/ 3980885 w 5253496"/>
              <a:gd name="connsiteY179" fmla="*/ 3967056 h 4068868"/>
              <a:gd name="connisteX180" fmla="*/ 3909765 w 5253496"/>
              <a:gd name="connsiteY180" fmla="*/ 3967056 h 4068868"/>
              <a:gd name="connisteX181" fmla="*/ 3838645 w 5253496"/>
              <a:gd name="connsiteY181" fmla="*/ 3967056 h 4068868"/>
              <a:gd name="connisteX182" fmla="*/ 3768160 w 5253496"/>
              <a:gd name="connsiteY182" fmla="*/ 3967056 h 4068868"/>
              <a:gd name="connisteX183" fmla="*/ 3697040 w 5253496"/>
              <a:gd name="connsiteY183" fmla="*/ 3967056 h 4068868"/>
              <a:gd name="connisteX184" fmla="*/ 3625920 w 5253496"/>
              <a:gd name="connsiteY184" fmla="*/ 3967056 h 4068868"/>
              <a:gd name="connisteX185" fmla="*/ 3554800 w 5253496"/>
              <a:gd name="connsiteY185" fmla="*/ 3977216 h 4068868"/>
              <a:gd name="connisteX186" fmla="*/ 3483680 w 5253496"/>
              <a:gd name="connsiteY186" fmla="*/ 3987376 h 4068868"/>
              <a:gd name="connisteX187" fmla="*/ 3412560 w 5253496"/>
              <a:gd name="connsiteY187" fmla="*/ 3987376 h 4068868"/>
              <a:gd name="connisteX188" fmla="*/ 3342075 w 5253496"/>
              <a:gd name="connsiteY188" fmla="*/ 3987376 h 4068868"/>
              <a:gd name="connisteX189" fmla="*/ 3260795 w 5253496"/>
              <a:gd name="connsiteY189" fmla="*/ 3987376 h 4068868"/>
              <a:gd name="connisteX190" fmla="*/ 3189675 w 5253496"/>
              <a:gd name="connsiteY190" fmla="*/ 3987376 h 4068868"/>
              <a:gd name="connisteX191" fmla="*/ 3118555 w 5253496"/>
              <a:gd name="connsiteY191" fmla="*/ 3987376 h 4068868"/>
              <a:gd name="connisteX192" fmla="*/ 3047435 w 5253496"/>
              <a:gd name="connsiteY192" fmla="*/ 4007696 h 4068868"/>
              <a:gd name="connisteX193" fmla="*/ 2976950 w 5253496"/>
              <a:gd name="connsiteY193" fmla="*/ 4007696 h 4068868"/>
              <a:gd name="connisteX194" fmla="*/ 2905830 w 5253496"/>
              <a:gd name="connsiteY194" fmla="*/ 4007696 h 4068868"/>
              <a:gd name="connisteX195" fmla="*/ 2834710 w 5253496"/>
              <a:gd name="connsiteY195" fmla="*/ 4007696 h 4068868"/>
              <a:gd name="connisteX196" fmla="*/ 2753430 w 5253496"/>
              <a:gd name="connsiteY196" fmla="*/ 4007696 h 4068868"/>
              <a:gd name="connisteX197" fmla="*/ 2682310 w 5253496"/>
              <a:gd name="connsiteY197" fmla="*/ 4007696 h 4068868"/>
              <a:gd name="connisteX198" fmla="*/ 2611825 w 5253496"/>
              <a:gd name="connsiteY198" fmla="*/ 4007696 h 4068868"/>
              <a:gd name="connisteX199" fmla="*/ 2540705 w 5253496"/>
              <a:gd name="connsiteY199" fmla="*/ 4017856 h 4068868"/>
              <a:gd name="connisteX200" fmla="*/ 2469585 w 5253496"/>
              <a:gd name="connsiteY200" fmla="*/ 4017856 h 4068868"/>
              <a:gd name="connisteX201" fmla="*/ 2398465 w 5253496"/>
              <a:gd name="connsiteY201" fmla="*/ 4017856 h 4068868"/>
              <a:gd name="connisteX202" fmla="*/ 2307025 w 5253496"/>
              <a:gd name="connsiteY202" fmla="*/ 4017856 h 4068868"/>
              <a:gd name="connisteX203" fmla="*/ 2236540 w 5253496"/>
              <a:gd name="connsiteY203" fmla="*/ 4017856 h 4068868"/>
              <a:gd name="connisteX204" fmla="*/ 2155260 w 5253496"/>
              <a:gd name="connsiteY204" fmla="*/ 4017856 h 4068868"/>
              <a:gd name="connisteX205" fmla="*/ 2084140 w 5253496"/>
              <a:gd name="connsiteY205" fmla="*/ 4017856 h 4068868"/>
              <a:gd name="connisteX206" fmla="*/ 2013020 w 5253496"/>
              <a:gd name="connsiteY206" fmla="*/ 4017856 h 4068868"/>
              <a:gd name="connisteX207" fmla="*/ 1941900 w 5253496"/>
              <a:gd name="connsiteY207" fmla="*/ 4027381 h 4068868"/>
              <a:gd name="connisteX208" fmla="*/ 1871415 w 5253496"/>
              <a:gd name="connsiteY208" fmla="*/ 4047701 h 4068868"/>
              <a:gd name="connisteX209" fmla="*/ 1800295 w 5253496"/>
              <a:gd name="connsiteY209" fmla="*/ 4047701 h 4068868"/>
              <a:gd name="connisteX210" fmla="*/ 1729175 w 5253496"/>
              <a:gd name="connsiteY210" fmla="*/ 4047701 h 4068868"/>
              <a:gd name="connisteX211" fmla="*/ 1658055 w 5253496"/>
              <a:gd name="connsiteY211" fmla="*/ 4057861 h 4068868"/>
              <a:gd name="connisteX212" fmla="*/ 1576775 w 5253496"/>
              <a:gd name="connsiteY212" fmla="*/ 4057861 h 4068868"/>
              <a:gd name="connisteX213" fmla="*/ 1505655 w 5253496"/>
              <a:gd name="connsiteY213" fmla="*/ 4057861 h 4068868"/>
              <a:gd name="connisteX214" fmla="*/ 1435170 w 5253496"/>
              <a:gd name="connsiteY214" fmla="*/ 4057861 h 4068868"/>
              <a:gd name="connisteX215" fmla="*/ 1364050 w 5253496"/>
              <a:gd name="connsiteY215" fmla="*/ 4068021 h 4068868"/>
              <a:gd name="connisteX216" fmla="*/ 1292930 w 5253496"/>
              <a:gd name="connsiteY216" fmla="*/ 4068021 h 4068868"/>
              <a:gd name="connisteX217" fmla="*/ 1221810 w 5253496"/>
              <a:gd name="connsiteY217" fmla="*/ 4068021 h 4068868"/>
              <a:gd name="connisteX218" fmla="*/ 1150690 w 5253496"/>
              <a:gd name="connsiteY218" fmla="*/ 4068021 h 4068868"/>
              <a:gd name="connisteX219" fmla="*/ 1070045 w 5253496"/>
              <a:gd name="connsiteY219" fmla="*/ 4068021 h 4068868"/>
              <a:gd name="connisteX220" fmla="*/ 998925 w 5253496"/>
              <a:gd name="connsiteY220" fmla="*/ 4068021 h 4068868"/>
              <a:gd name="connisteX221" fmla="*/ 927805 w 5253496"/>
              <a:gd name="connsiteY221" fmla="*/ 4068021 h 4068868"/>
              <a:gd name="connisteX222" fmla="*/ 856685 w 5253496"/>
              <a:gd name="connsiteY222" fmla="*/ 4057861 h 4068868"/>
              <a:gd name="connisteX223" fmla="*/ 785565 w 5253496"/>
              <a:gd name="connsiteY223" fmla="*/ 4047701 h 4068868"/>
              <a:gd name="connisteX224" fmla="*/ 805885 w 5253496"/>
              <a:gd name="connsiteY224" fmla="*/ 3977216 h 4068868"/>
              <a:gd name="connisteX225" fmla="*/ 816045 w 5253496"/>
              <a:gd name="connsiteY225" fmla="*/ 3906096 h 4068868"/>
              <a:gd name="connisteX226" fmla="*/ 836365 w 5253496"/>
              <a:gd name="connsiteY226" fmla="*/ 3834976 h 4068868"/>
              <a:gd name="connisteX227" fmla="*/ 846525 w 5253496"/>
              <a:gd name="connsiteY227" fmla="*/ 3763856 h 4068868"/>
              <a:gd name="connisteX228" fmla="*/ 856685 w 5253496"/>
              <a:gd name="connsiteY228" fmla="*/ 3692736 h 4068868"/>
              <a:gd name="connisteX229" fmla="*/ 877005 w 5253496"/>
              <a:gd name="connsiteY229" fmla="*/ 3622251 h 4068868"/>
              <a:gd name="connisteX230" fmla="*/ 887165 w 5253496"/>
              <a:gd name="connsiteY230" fmla="*/ 3551131 h 4068868"/>
              <a:gd name="connisteX231" fmla="*/ 887165 w 5253496"/>
              <a:gd name="connsiteY231" fmla="*/ 3480011 h 4068868"/>
              <a:gd name="connisteX232" fmla="*/ 887165 w 5253496"/>
              <a:gd name="connsiteY232" fmla="*/ 3408891 h 4068868"/>
              <a:gd name="connisteX233" fmla="*/ 846525 w 5253496"/>
              <a:gd name="connsiteY233" fmla="*/ 3337771 h 4068868"/>
              <a:gd name="connisteX234" fmla="*/ 816045 w 5253496"/>
              <a:gd name="connsiteY234" fmla="*/ 3266651 h 4068868"/>
              <a:gd name="connisteX235" fmla="*/ 795725 w 5253496"/>
              <a:gd name="connsiteY235" fmla="*/ 3196166 h 4068868"/>
              <a:gd name="connisteX236" fmla="*/ 785565 w 5253496"/>
              <a:gd name="connsiteY236" fmla="*/ 3125046 h 4068868"/>
              <a:gd name="connisteX237" fmla="*/ 785565 w 5253496"/>
              <a:gd name="connsiteY237" fmla="*/ 3053926 h 4068868"/>
              <a:gd name="connisteX238" fmla="*/ 775405 w 5253496"/>
              <a:gd name="connsiteY238" fmla="*/ 2982806 h 4068868"/>
              <a:gd name="connisteX239" fmla="*/ 765245 w 5253496"/>
              <a:gd name="connsiteY239" fmla="*/ 2911686 h 4068868"/>
              <a:gd name="connisteX240" fmla="*/ 755085 w 5253496"/>
              <a:gd name="connsiteY240" fmla="*/ 2841201 h 4068868"/>
              <a:gd name="connisteX241" fmla="*/ 734765 w 5253496"/>
              <a:gd name="connsiteY241" fmla="*/ 2770081 h 4068868"/>
              <a:gd name="connisteX242" fmla="*/ 725240 w 5253496"/>
              <a:gd name="connsiteY242" fmla="*/ 2698961 h 4068868"/>
              <a:gd name="connisteX243" fmla="*/ 715080 w 5253496"/>
              <a:gd name="connsiteY243" fmla="*/ 2627841 h 4068868"/>
              <a:gd name="connisteX244" fmla="*/ 704920 w 5253496"/>
              <a:gd name="connsiteY244" fmla="*/ 2556721 h 4068868"/>
              <a:gd name="connisteX245" fmla="*/ 704920 w 5253496"/>
              <a:gd name="connsiteY245" fmla="*/ 2486236 h 4068868"/>
              <a:gd name="connisteX246" fmla="*/ 704920 w 5253496"/>
              <a:gd name="connsiteY246" fmla="*/ 2415116 h 4068868"/>
              <a:gd name="connisteX247" fmla="*/ 694760 w 5253496"/>
              <a:gd name="connsiteY247" fmla="*/ 2343996 h 4068868"/>
              <a:gd name="connisteX248" fmla="*/ 684600 w 5253496"/>
              <a:gd name="connsiteY248" fmla="*/ 2272876 h 4068868"/>
              <a:gd name="connisteX249" fmla="*/ 684600 w 5253496"/>
              <a:gd name="connsiteY249" fmla="*/ 2201756 h 4068868"/>
              <a:gd name="connisteX250" fmla="*/ 684600 w 5253496"/>
              <a:gd name="connsiteY250" fmla="*/ 2130636 h 4068868"/>
              <a:gd name="connisteX251" fmla="*/ 725240 w 5253496"/>
              <a:gd name="connsiteY251" fmla="*/ 2060151 h 4068868"/>
              <a:gd name="connisteX252" fmla="*/ 795725 w 5253496"/>
              <a:gd name="connsiteY252" fmla="*/ 2019511 h 4068868"/>
              <a:gd name="connisteX253" fmla="*/ 856685 w 5253496"/>
              <a:gd name="connsiteY253" fmla="*/ 1948391 h 4068868"/>
              <a:gd name="connisteX254" fmla="*/ 927805 w 5253496"/>
              <a:gd name="connsiteY254" fmla="*/ 1877271 h 4068868"/>
              <a:gd name="connisteX255" fmla="*/ 998925 w 5253496"/>
              <a:gd name="connsiteY255" fmla="*/ 1826471 h 4068868"/>
              <a:gd name="connisteX256" fmla="*/ 1070045 w 5253496"/>
              <a:gd name="connsiteY256" fmla="*/ 1775671 h 4068868"/>
              <a:gd name="connisteX257" fmla="*/ 1140530 w 5253496"/>
              <a:gd name="connsiteY257" fmla="*/ 1735666 h 4068868"/>
              <a:gd name="connisteX258" fmla="*/ 1211650 w 5253496"/>
              <a:gd name="connsiteY258" fmla="*/ 1684866 h 4068868"/>
              <a:gd name="connisteX259" fmla="*/ 1282770 w 5253496"/>
              <a:gd name="connsiteY259" fmla="*/ 1634066 h 4068868"/>
              <a:gd name="connisteX260" fmla="*/ 1353890 w 5253496"/>
              <a:gd name="connsiteY260" fmla="*/ 1603586 h 4068868"/>
              <a:gd name="connisteX261" fmla="*/ 1425010 w 5253496"/>
              <a:gd name="connsiteY261" fmla="*/ 1542626 h 4068868"/>
              <a:gd name="connisteX262" fmla="*/ 1495495 w 5253496"/>
              <a:gd name="connsiteY262" fmla="*/ 1481666 h 4068868"/>
              <a:gd name="connisteX263" fmla="*/ 1566615 w 5253496"/>
              <a:gd name="connsiteY263" fmla="*/ 1420706 h 4068868"/>
              <a:gd name="connisteX264" fmla="*/ 1637735 w 5253496"/>
              <a:gd name="connsiteY264" fmla="*/ 1350221 h 4068868"/>
              <a:gd name="connisteX265" fmla="*/ 1708855 w 5253496"/>
              <a:gd name="connsiteY265" fmla="*/ 1279101 h 4068868"/>
              <a:gd name="connisteX266" fmla="*/ 1779975 w 5253496"/>
              <a:gd name="connsiteY266" fmla="*/ 1218141 h 4068868"/>
              <a:gd name="connisteX267" fmla="*/ 1830775 w 5253496"/>
              <a:gd name="connsiteY267" fmla="*/ 1147021 h 4068868"/>
              <a:gd name="connisteX268" fmla="*/ 1891100 w 5253496"/>
              <a:gd name="connsiteY268" fmla="*/ 1075901 h 4068868"/>
              <a:gd name="connisteX269" fmla="*/ 1962220 w 5253496"/>
              <a:gd name="connsiteY269" fmla="*/ 1004781 h 4068868"/>
              <a:gd name="connisteX270" fmla="*/ 2033340 w 5253496"/>
              <a:gd name="connsiteY270" fmla="*/ 944456 h 4068868"/>
              <a:gd name="connisteX271" fmla="*/ 2094300 w 5253496"/>
              <a:gd name="connsiteY271" fmla="*/ 873336 h 4068868"/>
              <a:gd name="connisteX272" fmla="*/ 2165420 w 5253496"/>
              <a:gd name="connsiteY272" fmla="*/ 822536 h 4068868"/>
              <a:gd name="connisteX273" fmla="*/ 2206060 w 5253496"/>
              <a:gd name="connsiteY273" fmla="*/ 751416 h 4068868"/>
              <a:gd name="connisteX274" fmla="*/ 2226380 w 5253496"/>
              <a:gd name="connsiteY274" fmla="*/ 680296 h 4068868"/>
              <a:gd name="connisteX275" fmla="*/ 2236540 w 5253496"/>
              <a:gd name="connsiteY275" fmla="*/ 609176 h 4068868"/>
              <a:gd name="connisteX276" fmla="*/ 2246700 w 5253496"/>
              <a:gd name="connsiteY276" fmla="*/ 538691 h 4068868"/>
              <a:gd name="connisteX277" fmla="*/ 2246700 w 5253496"/>
              <a:gd name="connsiteY277" fmla="*/ 457411 h 4068868"/>
              <a:gd name="connisteX278" fmla="*/ 2256225 w 5253496"/>
              <a:gd name="connsiteY278" fmla="*/ 386291 h 4068868"/>
              <a:gd name="connisteX279" fmla="*/ 2256225 w 5253496"/>
              <a:gd name="connsiteY279" fmla="*/ 315171 h 4068868"/>
              <a:gd name="connisteX280" fmla="*/ 2256225 w 5253496"/>
              <a:gd name="connsiteY280" fmla="*/ 244051 h 4068868"/>
              <a:gd name="connisteX281" fmla="*/ 2256225 w 5253496"/>
              <a:gd name="connsiteY281" fmla="*/ 173566 h 4068868"/>
              <a:gd name="connisteX282" fmla="*/ 2256225 w 5253496"/>
              <a:gd name="connsiteY282" fmla="*/ 102446 h 4068868"/>
              <a:gd name="connisteX283" fmla="*/ 2226380 w 5253496"/>
              <a:gd name="connsiteY283" fmla="*/ 31326 h 4068868"/>
              <a:gd name="connisteX284" fmla="*/ 2145100 w 5253496"/>
              <a:gd name="connsiteY284" fmla="*/ 21166 h 4068868"/>
              <a:gd name="connisteX285" fmla="*/ 2073980 w 5253496"/>
              <a:gd name="connsiteY285" fmla="*/ 21166 h 4068868"/>
              <a:gd name="connisteX286" fmla="*/ 2002860 w 5253496"/>
              <a:gd name="connsiteY286" fmla="*/ 21166 h 4068868"/>
              <a:gd name="connisteX287" fmla="*/ 1931740 w 5253496"/>
              <a:gd name="connsiteY287" fmla="*/ 21166 h 4068868"/>
              <a:gd name="connisteX288" fmla="*/ 1851095 w 5253496"/>
              <a:gd name="connsiteY288" fmla="*/ 21166 h 4068868"/>
              <a:gd name="connisteX289" fmla="*/ 1779975 w 5253496"/>
              <a:gd name="connsiteY289" fmla="*/ 21166 h 4068868"/>
              <a:gd name="connisteX290" fmla="*/ 1708855 w 5253496"/>
              <a:gd name="connsiteY290" fmla="*/ 21166 h 4068868"/>
              <a:gd name="connisteX291" fmla="*/ 1637735 w 5253496"/>
              <a:gd name="connsiteY291" fmla="*/ 31326 h 4068868"/>
              <a:gd name="connisteX292" fmla="*/ 1566615 w 5253496"/>
              <a:gd name="connsiteY292" fmla="*/ 31326 h 4068868"/>
              <a:gd name="connisteX293" fmla="*/ 1485970 w 5253496"/>
              <a:gd name="connsiteY293" fmla="*/ 31326 h 4068868"/>
              <a:gd name="connisteX294" fmla="*/ 1414850 w 5253496"/>
              <a:gd name="connsiteY294" fmla="*/ 31326 h 4068868"/>
              <a:gd name="connisteX295" fmla="*/ 1333570 w 5253496"/>
              <a:gd name="connsiteY295" fmla="*/ 31326 h 4068868"/>
              <a:gd name="connisteX296" fmla="*/ 1262450 w 5253496"/>
              <a:gd name="connsiteY296" fmla="*/ 31326 h 4068868"/>
              <a:gd name="connisteX297" fmla="*/ 1191330 w 5253496"/>
              <a:gd name="connsiteY297" fmla="*/ 31326 h 4068868"/>
              <a:gd name="connisteX298" fmla="*/ 1120210 w 5253496"/>
              <a:gd name="connsiteY298" fmla="*/ 31326 h 4068868"/>
              <a:gd name="connisteX299" fmla="*/ 1049725 w 5253496"/>
              <a:gd name="connsiteY299" fmla="*/ 31326 h 4068868"/>
              <a:gd name="connisteX300" fmla="*/ 978605 w 5253496"/>
              <a:gd name="connsiteY300" fmla="*/ 31326 h 4068868"/>
              <a:gd name="connisteX301" fmla="*/ 907485 w 5253496"/>
              <a:gd name="connsiteY301" fmla="*/ 41486 h 4068868"/>
              <a:gd name="connisteX302" fmla="*/ 826205 w 5253496"/>
              <a:gd name="connsiteY302" fmla="*/ 41486 h 4068868"/>
              <a:gd name="connisteX303" fmla="*/ 755085 w 5253496"/>
              <a:gd name="connsiteY303" fmla="*/ 41486 h 4068868"/>
              <a:gd name="connisteX304" fmla="*/ 684600 w 5253496"/>
              <a:gd name="connsiteY304" fmla="*/ 41486 h 4068868"/>
              <a:gd name="connisteX305" fmla="*/ 613480 w 5253496"/>
              <a:gd name="connsiteY305" fmla="*/ 41486 h 4068868"/>
              <a:gd name="connisteX306" fmla="*/ 511880 w 5253496"/>
              <a:gd name="connsiteY306" fmla="*/ 41486 h 4068868"/>
              <a:gd name="connisteX307" fmla="*/ 410280 w 5253496"/>
              <a:gd name="connsiteY307" fmla="*/ 41486 h 4068868"/>
              <a:gd name="connisteX308" fmla="*/ 309315 w 5253496"/>
              <a:gd name="connsiteY308" fmla="*/ 41486 h 4068868"/>
              <a:gd name="connisteX309" fmla="*/ 207715 w 5253496"/>
              <a:gd name="connsiteY309" fmla="*/ 31326 h 4068868"/>
              <a:gd name="connisteX310" fmla="*/ 126435 w 5253496"/>
              <a:gd name="connsiteY310" fmla="*/ 31326 h 4068868"/>
              <a:gd name="connisteX311" fmla="*/ 55315 w 5253496"/>
              <a:gd name="connsiteY311" fmla="*/ 31326 h 4068868"/>
              <a:gd name="connisteX312" fmla="*/ 4515 w 5253496"/>
              <a:gd name="connsiteY312" fmla="*/ 102446 h 4068868"/>
              <a:gd name="connisteX313" fmla="*/ 4515 w 5253496"/>
              <a:gd name="connsiteY313" fmla="*/ 173566 h 4068868"/>
              <a:gd name="connisteX314" fmla="*/ 4515 w 5253496"/>
              <a:gd name="connsiteY314" fmla="*/ 244051 h 4068868"/>
              <a:gd name="connisteX315" fmla="*/ 4515 w 5253496"/>
              <a:gd name="connsiteY315" fmla="*/ 315171 h 4068868"/>
              <a:gd name="connisteX316" fmla="*/ 4515 w 5253496"/>
              <a:gd name="connsiteY316" fmla="*/ 386291 h 4068868"/>
              <a:gd name="connisteX317" fmla="*/ 4515 w 5253496"/>
              <a:gd name="connsiteY317" fmla="*/ 457411 h 4068868"/>
              <a:gd name="connisteX318" fmla="*/ 14675 w 5253496"/>
              <a:gd name="connsiteY318" fmla="*/ 528531 h 4068868"/>
              <a:gd name="connisteX319" fmla="*/ 14675 w 5253496"/>
              <a:gd name="connsiteY319" fmla="*/ 599016 h 406886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  <a:cxn ang="0">
                <a:pos x="connisteX162" y="connsiteY162"/>
              </a:cxn>
              <a:cxn ang="0">
                <a:pos x="connisteX163" y="connsiteY163"/>
              </a:cxn>
              <a:cxn ang="0">
                <a:pos x="connisteX164" y="connsiteY164"/>
              </a:cxn>
              <a:cxn ang="0">
                <a:pos x="connisteX165" y="connsiteY165"/>
              </a:cxn>
              <a:cxn ang="0">
                <a:pos x="connisteX166" y="connsiteY166"/>
              </a:cxn>
              <a:cxn ang="0">
                <a:pos x="connisteX167" y="connsiteY167"/>
              </a:cxn>
              <a:cxn ang="0">
                <a:pos x="connisteX168" y="connsiteY168"/>
              </a:cxn>
              <a:cxn ang="0">
                <a:pos x="connisteX169" y="connsiteY169"/>
              </a:cxn>
              <a:cxn ang="0">
                <a:pos x="connisteX170" y="connsiteY170"/>
              </a:cxn>
              <a:cxn ang="0">
                <a:pos x="connisteX171" y="connsiteY171"/>
              </a:cxn>
              <a:cxn ang="0">
                <a:pos x="connisteX172" y="connsiteY172"/>
              </a:cxn>
              <a:cxn ang="0">
                <a:pos x="connisteX173" y="connsiteY173"/>
              </a:cxn>
              <a:cxn ang="0">
                <a:pos x="connisteX174" y="connsiteY174"/>
              </a:cxn>
              <a:cxn ang="0">
                <a:pos x="connisteX175" y="connsiteY175"/>
              </a:cxn>
              <a:cxn ang="0">
                <a:pos x="connisteX176" y="connsiteY176"/>
              </a:cxn>
              <a:cxn ang="0">
                <a:pos x="connisteX177" y="connsiteY177"/>
              </a:cxn>
              <a:cxn ang="0">
                <a:pos x="connisteX178" y="connsiteY178"/>
              </a:cxn>
              <a:cxn ang="0">
                <a:pos x="connisteX179" y="connsiteY179"/>
              </a:cxn>
              <a:cxn ang="0">
                <a:pos x="connisteX180" y="connsiteY180"/>
              </a:cxn>
              <a:cxn ang="0">
                <a:pos x="connisteX181" y="connsiteY181"/>
              </a:cxn>
              <a:cxn ang="0">
                <a:pos x="connisteX182" y="connsiteY182"/>
              </a:cxn>
              <a:cxn ang="0">
                <a:pos x="connisteX183" y="connsiteY183"/>
              </a:cxn>
              <a:cxn ang="0">
                <a:pos x="connisteX184" y="connsiteY184"/>
              </a:cxn>
              <a:cxn ang="0">
                <a:pos x="connisteX185" y="connsiteY185"/>
              </a:cxn>
              <a:cxn ang="0">
                <a:pos x="connisteX186" y="connsiteY186"/>
              </a:cxn>
              <a:cxn ang="0">
                <a:pos x="connisteX187" y="connsiteY187"/>
              </a:cxn>
              <a:cxn ang="0">
                <a:pos x="connisteX188" y="connsiteY188"/>
              </a:cxn>
              <a:cxn ang="0">
                <a:pos x="connisteX189" y="connsiteY189"/>
              </a:cxn>
              <a:cxn ang="0">
                <a:pos x="connisteX190" y="connsiteY190"/>
              </a:cxn>
              <a:cxn ang="0">
                <a:pos x="connisteX191" y="connsiteY191"/>
              </a:cxn>
              <a:cxn ang="0">
                <a:pos x="connisteX192" y="connsiteY192"/>
              </a:cxn>
              <a:cxn ang="0">
                <a:pos x="connisteX193" y="connsiteY193"/>
              </a:cxn>
              <a:cxn ang="0">
                <a:pos x="connisteX194" y="connsiteY194"/>
              </a:cxn>
              <a:cxn ang="0">
                <a:pos x="connisteX195" y="connsiteY195"/>
              </a:cxn>
              <a:cxn ang="0">
                <a:pos x="connisteX196" y="connsiteY196"/>
              </a:cxn>
              <a:cxn ang="0">
                <a:pos x="connisteX197" y="connsiteY197"/>
              </a:cxn>
              <a:cxn ang="0">
                <a:pos x="connisteX198" y="connsiteY198"/>
              </a:cxn>
              <a:cxn ang="0">
                <a:pos x="connisteX199" y="connsiteY199"/>
              </a:cxn>
              <a:cxn ang="0">
                <a:pos x="connisteX200" y="connsiteY200"/>
              </a:cxn>
              <a:cxn ang="0">
                <a:pos x="connisteX201" y="connsiteY201"/>
              </a:cxn>
              <a:cxn ang="0">
                <a:pos x="connisteX202" y="connsiteY202"/>
              </a:cxn>
              <a:cxn ang="0">
                <a:pos x="connisteX203" y="connsiteY203"/>
              </a:cxn>
              <a:cxn ang="0">
                <a:pos x="connisteX204" y="connsiteY204"/>
              </a:cxn>
              <a:cxn ang="0">
                <a:pos x="connisteX205" y="connsiteY205"/>
              </a:cxn>
              <a:cxn ang="0">
                <a:pos x="connisteX206" y="connsiteY206"/>
              </a:cxn>
              <a:cxn ang="0">
                <a:pos x="connisteX207" y="connsiteY207"/>
              </a:cxn>
              <a:cxn ang="0">
                <a:pos x="connisteX208" y="connsiteY208"/>
              </a:cxn>
              <a:cxn ang="0">
                <a:pos x="connisteX209" y="connsiteY209"/>
              </a:cxn>
              <a:cxn ang="0">
                <a:pos x="connisteX210" y="connsiteY210"/>
              </a:cxn>
              <a:cxn ang="0">
                <a:pos x="connisteX211" y="connsiteY211"/>
              </a:cxn>
              <a:cxn ang="0">
                <a:pos x="connisteX212" y="connsiteY212"/>
              </a:cxn>
              <a:cxn ang="0">
                <a:pos x="connisteX213" y="connsiteY213"/>
              </a:cxn>
              <a:cxn ang="0">
                <a:pos x="connisteX214" y="connsiteY214"/>
              </a:cxn>
              <a:cxn ang="0">
                <a:pos x="connisteX215" y="connsiteY215"/>
              </a:cxn>
              <a:cxn ang="0">
                <a:pos x="connisteX216" y="connsiteY216"/>
              </a:cxn>
              <a:cxn ang="0">
                <a:pos x="connisteX217" y="connsiteY217"/>
              </a:cxn>
              <a:cxn ang="0">
                <a:pos x="connisteX218" y="connsiteY218"/>
              </a:cxn>
              <a:cxn ang="0">
                <a:pos x="connisteX219" y="connsiteY219"/>
              </a:cxn>
              <a:cxn ang="0">
                <a:pos x="connisteX220" y="connsiteY220"/>
              </a:cxn>
              <a:cxn ang="0">
                <a:pos x="connisteX221" y="connsiteY221"/>
              </a:cxn>
              <a:cxn ang="0">
                <a:pos x="connisteX222" y="connsiteY222"/>
              </a:cxn>
              <a:cxn ang="0">
                <a:pos x="connisteX223" y="connsiteY223"/>
              </a:cxn>
              <a:cxn ang="0">
                <a:pos x="connisteX224" y="connsiteY224"/>
              </a:cxn>
              <a:cxn ang="0">
                <a:pos x="connisteX225" y="connsiteY225"/>
              </a:cxn>
              <a:cxn ang="0">
                <a:pos x="connisteX226" y="connsiteY226"/>
              </a:cxn>
              <a:cxn ang="0">
                <a:pos x="connisteX227" y="connsiteY227"/>
              </a:cxn>
              <a:cxn ang="0">
                <a:pos x="connisteX228" y="connsiteY228"/>
              </a:cxn>
              <a:cxn ang="0">
                <a:pos x="connisteX229" y="connsiteY229"/>
              </a:cxn>
              <a:cxn ang="0">
                <a:pos x="connisteX230" y="connsiteY230"/>
              </a:cxn>
              <a:cxn ang="0">
                <a:pos x="connisteX231" y="connsiteY231"/>
              </a:cxn>
              <a:cxn ang="0">
                <a:pos x="connisteX232" y="connsiteY232"/>
              </a:cxn>
              <a:cxn ang="0">
                <a:pos x="connisteX233" y="connsiteY233"/>
              </a:cxn>
              <a:cxn ang="0">
                <a:pos x="connisteX234" y="connsiteY234"/>
              </a:cxn>
              <a:cxn ang="0">
                <a:pos x="connisteX235" y="connsiteY235"/>
              </a:cxn>
              <a:cxn ang="0">
                <a:pos x="connisteX236" y="connsiteY236"/>
              </a:cxn>
              <a:cxn ang="0">
                <a:pos x="connisteX237" y="connsiteY237"/>
              </a:cxn>
              <a:cxn ang="0">
                <a:pos x="connisteX238" y="connsiteY238"/>
              </a:cxn>
              <a:cxn ang="0">
                <a:pos x="connisteX239" y="connsiteY239"/>
              </a:cxn>
              <a:cxn ang="0">
                <a:pos x="connisteX240" y="connsiteY240"/>
              </a:cxn>
              <a:cxn ang="0">
                <a:pos x="connisteX241" y="connsiteY241"/>
              </a:cxn>
              <a:cxn ang="0">
                <a:pos x="connisteX242" y="connsiteY242"/>
              </a:cxn>
              <a:cxn ang="0">
                <a:pos x="connisteX243" y="connsiteY243"/>
              </a:cxn>
              <a:cxn ang="0">
                <a:pos x="connisteX244" y="connsiteY244"/>
              </a:cxn>
              <a:cxn ang="0">
                <a:pos x="connisteX245" y="connsiteY245"/>
              </a:cxn>
              <a:cxn ang="0">
                <a:pos x="connisteX246" y="connsiteY246"/>
              </a:cxn>
              <a:cxn ang="0">
                <a:pos x="connisteX247" y="connsiteY247"/>
              </a:cxn>
              <a:cxn ang="0">
                <a:pos x="connisteX248" y="connsiteY248"/>
              </a:cxn>
              <a:cxn ang="0">
                <a:pos x="connisteX249" y="connsiteY249"/>
              </a:cxn>
              <a:cxn ang="0">
                <a:pos x="connisteX250" y="connsiteY250"/>
              </a:cxn>
              <a:cxn ang="0">
                <a:pos x="connisteX251" y="connsiteY251"/>
              </a:cxn>
              <a:cxn ang="0">
                <a:pos x="connisteX252" y="connsiteY252"/>
              </a:cxn>
              <a:cxn ang="0">
                <a:pos x="connisteX253" y="connsiteY253"/>
              </a:cxn>
              <a:cxn ang="0">
                <a:pos x="connisteX254" y="connsiteY254"/>
              </a:cxn>
              <a:cxn ang="0">
                <a:pos x="connisteX255" y="connsiteY255"/>
              </a:cxn>
              <a:cxn ang="0">
                <a:pos x="connisteX256" y="connsiteY256"/>
              </a:cxn>
              <a:cxn ang="0">
                <a:pos x="connisteX257" y="connsiteY257"/>
              </a:cxn>
              <a:cxn ang="0">
                <a:pos x="connisteX258" y="connsiteY258"/>
              </a:cxn>
              <a:cxn ang="0">
                <a:pos x="connisteX259" y="connsiteY259"/>
              </a:cxn>
              <a:cxn ang="0">
                <a:pos x="connisteX260" y="connsiteY260"/>
              </a:cxn>
              <a:cxn ang="0">
                <a:pos x="connisteX261" y="connsiteY261"/>
              </a:cxn>
              <a:cxn ang="0">
                <a:pos x="connisteX262" y="connsiteY262"/>
              </a:cxn>
              <a:cxn ang="0">
                <a:pos x="connisteX263" y="connsiteY263"/>
              </a:cxn>
              <a:cxn ang="0">
                <a:pos x="connisteX264" y="connsiteY264"/>
              </a:cxn>
              <a:cxn ang="0">
                <a:pos x="connisteX265" y="connsiteY265"/>
              </a:cxn>
              <a:cxn ang="0">
                <a:pos x="connisteX266" y="connsiteY266"/>
              </a:cxn>
              <a:cxn ang="0">
                <a:pos x="connisteX267" y="connsiteY267"/>
              </a:cxn>
              <a:cxn ang="0">
                <a:pos x="connisteX268" y="connsiteY268"/>
              </a:cxn>
              <a:cxn ang="0">
                <a:pos x="connisteX269" y="connsiteY269"/>
              </a:cxn>
              <a:cxn ang="0">
                <a:pos x="connisteX270" y="connsiteY270"/>
              </a:cxn>
              <a:cxn ang="0">
                <a:pos x="connisteX271" y="connsiteY271"/>
              </a:cxn>
              <a:cxn ang="0">
                <a:pos x="connisteX272" y="connsiteY272"/>
              </a:cxn>
              <a:cxn ang="0">
                <a:pos x="connisteX273" y="connsiteY273"/>
              </a:cxn>
              <a:cxn ang="0">
                <a:pos x="connisteX274" y="connsiteY274"/>
              </a:cxn>
              <a:cxn ang="0">
                <a:pos x="connisteX275" y="connsiteY275"/>
              </a:cxn>
              <a:cxn ang="0">
                <a:pos x="connisteX276" y="connsiteY276"/>
              </a:cxn>
              <a:cxn ang="0">
                <a:pos x="connisteX277" y="connsiteY277"/>
              </a:cxn>
              <a:cxn ang="0">
                <a:pos x="connisteX278" y="connsiteY278"/>
              </a:cxn>
              <a:cxn ang="0">
                <a:pos x="connisteX279" y="connsiteY279"/>
              </a:cxn>
              <a:cxn ang="0">
                <a:pos x="connisteX280" y="connsiteY280"/>
              </a:cxn>
              <a:cxn ang="0">
                <a:pos x="connisteX281" y="connsiteY281"/>
              </a:cxn>
              <a:cxn ang="0">
                <a:pos x="connisteX282" y="connsiteY282"/>
              </a:cxn>
              <a:cxn ang="0">
                <a:pos x="connisteX283" y="connsiteY283"/>
              </a:cxn>
              <a:cxn ang="0">
                <a:pos x="connisteX284" y="connsiteY284"/>
              </a:cxn>
              <a:cxn ang="0">
                <a:pos x="connisteX285" y="connsiteY285"/>
              </a:cxn>
              <a:cxn ang="0">
                <a:pos x="connisteX286" y="connsiteY286"/>
              </a:cxn>
              <a:cxn ang="0">
                <a:pos x="connisteX287" y="connsiteY287"/>
              </a:cxn>
              <a:cxn ang="0">
                <a:pos x="connisteX288" y="connsiteY288"/>
              </a:cxn>
              <a:cxn ang="0">
                <a:pos x="connisteX289" y="connsiteY289"/>
              </a:cxn>
              <a:cxn ang="0">
                <a:pos x="connisteX290" y="connsiteY290"/>
              </a:cxn>
              <a:cxn ang="0">
                <a:pos x="connisteX291" y="connsiteY291"/>
              </a:cxn>
              <a:cxn ang="0">
                <a:pos x="connisteX292" y="connsiteY292"/>
              </a:cxn>
              <a:cxn ang="0">
                <a:pos x="connisteX293" y="connsiteY293"/>
              </a:cxn>
              <a:cxn ang="0">
                <a:pos x="connisteX294" y="connsiteY294"/>
              </a:cxn>
              <a:cxn ang="0">
                <a:pos x="connisteX295" y="connsiteY295"/>
              </a:cxn>
              <a:cxn ang="0">
                <a:pos x="connisteX296" y="connsiteY296"/>
              </a:cxn>
              <a:cxn ang="0">
                <a:pos x="connisteX297" y="connsiteY297"/>
              </a:cxn>
              <a:cxn ang="0">
                <a:pos x="connisteX298" y="connsiteY298"/>
              </a:cxn>
              <a:cxn ang="0">
                <a:pos x="connisteX299" y="connsiteY299"/>
              </a:cxn>
              <a:cxn ang="0">
                <a:pos x="connisteX300" y="connsiteY300"/>
              </a:cxn>
              <a:cxn ang="0">
                <a:pos x="connisteX301" y="connsiteY301"/>
              </a:cxn>
              <a:cxn ang="0">
                <a:pos x="connisteX302" y="connsiteY302"/>
              </a:cxn>
              <a:cxn ang="0">
                <a:pos x="connisteX303" y="connsiteY303"/>
              </a:cxn>
              <a:cxn ang="0">
                <a:pos x="connisteX304" y="connsiteY304"/>
              </a:cxn>
              <a:cxn ang="0">
                <a:pos x="connisteX305" y="connsiteY305"/>
              </a:cxn>
              <a:cxn ang="0">
                <a:pos x="connisteX306" y="connsiteY306"/>
              </a:cxn>
              <a:cxn ang="0">
                <a:pos x="connisteX307" y="connsiteY307"/>
              </a:cxn>
              <a:cxn ang="0">
                <a:pos x="connisteX308" y="connsiteY308"/>
              </a:cxn>
              <a:cxn ang="0">
                <a:pos x="connisteX309" y="connsiteY309"/>
              </a:cxn>
              <a:cxn ang="0">
                <a:pos x="connisteX310" y="connsiteY310"/>
              </a:cxn>
              <a:cxn ang="0">
                <a:pos x="connisteX311" y="connsiteY311"/>
              </a:cxn>
              <a:cxn ang="0">
                <a:pos x="connisteX312" y="connsiteY312"/>
              </a:cxn>
              <a:cxn ang="0">
                <a:pos x="connisteX313" y="connsiteY313"/>
              </a:cxn>
              <a:cxn ang="0">
                <a:pos x="connisteX314" y="connsiteY314"/>
              </a:cxn>
              <a:cxn ang="0">
                <a:pos x="connisteX315" y="connsiteY315"/>
              </a:cxn>
              <a:cxn ang="0">
                <a:pos x="connisteX316" y="connsiteY316"/>
              </a:cxn>
              <a:cxn ang="0">
                <a:pos x="connisteX317" y="connsiteY317"/>
              </a:cxn>
              <a:cxn ang="0">
                <a:pos x="connisteX318" y="connsiteY318"/>
              </a:cxn>
              <a:cxn ang="0">
                <a:pos x="connisteX319" y="connsiteY319"/>
              </a:cxn>
            </a:cxnLst>
            <a:rect l="l" t="t" r="r" b="b"/>
            <a:pathLst>
              <a:path w="5253496" h="4068868">
                <a:moveTo>
                  <a:pt x="24836" y="2739602"/>
                </a:moveTo>
                <a:cubicBezTo>
                  <a:pt x="24836" y="2752302"/>
                  <a:pt x="22931" y="2782147"/>
                  <a:pt x="24836" y="2810722"/>
                </a:cubicBezTo>
                <a:cubicBezTo>
                  <a:pt x="26741" y="2839297"/>
                  <a:pt x="31186" y="2852632"/>
                  <a:pt x="34996" y="2881207"/>
                </a:cubicBezTo>
                <a:cubicBezTo>
                  <a:pt x="38806" y="2909782"/>
                  <a:pt x="38806" y="2923752"/>
                  <a:pt x="45156" y="2952327"/>
                </a:cubicBezTo>
                <a:cubicBezTo>
                  <a:pt x="51506" y="2980902"/>
                  <a:pt x="59126" y="2994872"/>
                  <a:pt x="65476" y="3023447"/>
                </a:cubicBezTo>
                <a:cubicBezTo>
                  <a:pt x="71826" y="3052022"/>
                  <a:pt x="73731" y="3065992"/>
                  <a:pt x="75636" y="3094567"/>
                </a:cubicBezTo>
                <a:cubicBezTo>
                  <a:pt x="77541" y="3123142"/>
                  <a:pt x="75636" y="3137112"/>
                  <a:pt x="75636" y="3165687"/>
                </a:cubicBezTo>
                <a:cubicBezTo>
                  <a:pt x="75636" y="3194262"/>
                  <a:pt x="75636" y="3208232"/>
                  <a:pt x="75636" y="3236807"/>
                </a:cubicBezTo>
                <a:cubicBezTo>
                  <a:pt x="75636" y="3265382"/>
                  <a:pt x="79446" y="3278717"/>
                  <a:pt x="75636" y="3307292"/>
                </a:cubicBezTo>
                <a:cubicBezTo>
                  <a:pt x="71826" y="3335867"/>
                  <a:pt x="61666" y="3349837"/>
                  <a:pt x="55316" y="3378412"/>
                </a:cubicBezTo>
                <a:cubicBezTo>
                  <a:pt x="48966" y="3406987"/>
                  <a:pt x="31186" y="3435562"/>
                  <a:pt x="45156" y="3449532"/>
                </a:cubicBezTo>
                <a:cubicBezTo>
                  <a:pt x="59126" y="3463502"/>
                  <a:pt x="95956" y="3449532"/>
                  <a:pt x="126436" y="3449532"/>
                </a:cubicBezTo>
                <a:cubicBezTo>
                  <a:pt x="156916" y="3449532"/>
                  <a:pt x="168981" y="3449532"/>
                  <a:pt x="197556" y="3449532"/>
                </a:cubicBezTo>
                <a:cubicBezTo>
                  <a:pt x="226131" y="3449532"/>
                  <a:pt x="240101" y="3449532"/>
                  <a:pt x="268676" y="3449532"/>
                </a:cubicBezTo>
                <a:cubicBezTo>
                  <a:pt x="297251" y="3449532"/>
                  <a:pt x="311221" y="3449532"/>
                  <a:pt x="339796" y="3449532"/>
                </a:cubicBezTo>
                <a:cubicBezTo>
                  <a:pt x="368371" y="3449532"/>
                  <a:pt x="381706" y="3449532"/>
                  <a:pt x="410281" y="3449532"/>
                </a:cubicBezTo>
                <a:cubicBezTo>
                  <a:pt x="438856" y="3449532"/>
                  <a:pt x="452826" y="3449532"/>
                  <a:pt x="481401" y="3449532"/>
                </a:cubicBezTo>
                <a:cubicBezTo>
                  <a:pt x="509976" y="3449532"/>
                  <a:pt x="523946" y="3449532"/>
                  <a:pt x="552521" y="3449532"/>
                </a:cubicBezTo>
                <a:cubicBezTo>
                  <a:pt x="581096" y="3449532"/>
                  <a:pt x="595066" y="3449532"/>
                  <a:pt x="623641" y="3449532"/>
                </a:cubicBezTo>
                <a:cubicBezTo>
                  <a:pt x="652216" y="3449532"/>
                  <a:pt x="666186" y="3449532"/>
                  <a:pt x="694761" y="3449532"/>
                </a:cubicBezTo>
                <a:cubicBezTo>
                  <a:pt x="723336" y="3449532"/>
                  <a:pt x="736671" y="3449532"/>
                  <a:pt x="765246" y="3449532"/>
                </a:cubicBezTo>
                <a:cubicBezTo>
                  <a:pt x="793821" y="3449532"/>
                  <a:pt x="807791" y="3445722"/>
                  <a:pt x="836366" y="3449532"/>
                </a:cubicBezTo>
                <a:cubicBezTo>
                  <a:pt x="864941" y="3453342"/>
                  <a:pt x="877006" y="3466042"/>
                  <a:pt x="907486" y="3469852"/>
                </a:cubicBezTo>
                <a:cubicBezTo>
                  <a:pt x="937966" y="3473662"/>
                  <a:pt x="958286" y="3466042"/>
                  <a:pt x="988766" y="3469852"/>
                </a:cubicBezTo>
                <a:cubicBezTo>
                  <a:pt x="1019246" y="3473662"/>
                  <a:pt x="1031311" y="3483822"/>
                  <a:pt x="1059886" y="3490172"/>
                </a:cubicBezTo>
                <a:cubicBezTo>
                  <a:pt x="1088461" y="3496522"/>
                  <a:pt x="1101796" y="3498427"/>
                  <a:pt x="1130371" y="3500332"/>
                </a:cubicBezTo>
                <a:cubicBezTo>
                  <a:pt x="1158946" y="3502237"/>
                  <a:pt x="1172916" y="3500332"/>
                  <a:pt x="1201491" y="3500332"/>
                </a:cubicBezTo>
                <a:cubicBezTo>
                  <a:pt x="1230066" y="3500332"/>
                  <a:pt x="1244036" y="3500332"/>
                  <a:pt x="1272611" y="3500332"/>
                </a:cubicBezTo>
                <a:cubicBezTo>
                  <a:pt x="1301186" y="3500332"/>
                  <a:pt x="1315156" y="3500332"/>
                  <a:pt x="1343731" y="3500332"/>
                </a:cubicBezTo>
                <a:cubicBezTo>
                  <a:pt x="1372306" y="3500332"/>
                  <a:pt x="1386276" y="3500332"/>
                  <a:pt x="1414851" y="3500332"/>
                </a:cubicBezTo>
                <a:cubicBezTo>
                  <a:pt x="1443426" y="3500332"/>
                  <a:pt x="1457396" y="3502237"/>
                  <a:pt x="1485971" y="3500332"/>
                </a:cubicBezTo>
                <a:cubicBezTo>
                  <a:pt x="1514546" y="3498427"/>
                  <a:pt x="1527881" y="3493982"/>
                  <a:pt x="1556456" y="3490172"/>
                </a:cubicBezTo>
                <a:cubicBezTo>
                  <a:pt x="1585031" y="3486362"/>
                  <a:pt x="1599001" y="3483822"/>
                  <a:pt x="1627576" y="3480012"/>
                </a:cubicBezTo>
                <a:cubicBezTo>
                  <a:pt x="1656151" y="3476202"/>
                  <a:pt x="1670121" y="3473662"/>
                  <a:pt x="1698696" y="3469852"/>
                </a:cubicBezTo>
                <a:cubicBezTo>
                  <a:pt x="1727271" y="3466042"/>
                  <a:pt x="1741241" y="3461597"/>
                  <a:pt x="1769816" y="3459692"/>
                </a:cubicBezTo>
                <a:cubicBezTo>
                  <a:pt x="1798391" y="3457787"/>
                  <a:pt x="1812361" y="3461597"/>
                  <a:pt x="1840936" y="3459692"/>
                </a:cubicBezTo>
                <a:cubicBezTo>
                  <a:pt x="1869511" y="3457787"/>
                  <a:pt x="1882846" y="3453342"/>
                  <a:pt x="1911421" y="3449532"/>
                </a:cubicBezTo>
                <a:cubicBezTo>
                  <a:pt x="1939996" y="3445722"/>
                  <a:pt x="1953966" y="3443182"/>
                  <a:pt x="1982541" y="3439372"/>
                </a:cubicBezTo>
                <a:cubicBezTo>
                  <a:pt x="2011116" y="3435562"/>
                  <a:pt x="2025086" y="3431117"/>
                  <a:pt x="2053661" y="3429212"/>
                </a:cubicBezTo>
                <a:cubicBezTo>
                  <a:pt x="2082236" y="3427307"/>
                  <a:pt x="2100651" y="3443182"/>
                  <a:pt x="2124781" y="3429212"/>
                </a:cubicBezTo>
                <a:cubicBezTo>
                  <a:pt x="2148911" y="3415242"/>
                  <a:pt x="2165421" y="3386667"/>
                  <a:pt x="2175581" y="3358092"/>
                </a:cubicBezTo>
                <a:cubicBezTo>
                  <a:pt x="2185741" y="3329517"/>
                  <a:pt x="2175581" y="3315547"/>
                  <a:pt x="2175581" y="3286972"/>
                </a:cubicBezTo>
                <a:cubicBezTo>
                  <a:pt x="2175581" y="3258397"/>
                  <a:pt x="2175581" y="3245062"/>
                  <a:pt x="2175581" y="3216487"/>
                </a:cubicBezTo>
                <a:cubicBezTo>
                  <a:pt x="2175581" y="3187912"/>
                  <a:pt x="2161611" y="3161877"/>
                  <a:pt x="2175581" y="3145367"/>
                </a:cubicBezTo>
                <a:cubicBezTo>
                  <a:pt x="2189551" y="3128857"/>
                  <a:pt x="2218126" y="3139017"/>
                  <a:pt x="2246701" y="3135207"/>
                </a:cubicBezTo>
                <a:cubicBezTo>
                  <a:pt x="2275276" y="3131397"/>
                  <a:pt x="2288611" y="3131397"/>
                  <a:pt x="2317186" y="3125047"/>
                </a:cubicBezTo>
                <a:cubicBezTo>
                  <a:pt x="2345761" y="3118697"/>
                  <a:pt x="2359731" y="3108537"/>
                  <a:pt x="2388306" y="3104727"/>
                </a:cubicBezTo>
                <a:cubicBezTo>
                  <a:pt x="2416881" y="3100917"/>
                  <a:pt x="2428946" y="3104727"/>
                  <a:pt x="2459426" y="3104727"/>
                </a:cubicBezTo>
                <a:cubicBezTo>
                  <a:pt x="2489906" y="3104727"/>
                  <a:pt x="2510226" y="3111077"/>
                  <a:pt x="2540706" y="3104727"/>
                </a:cubicBezTo>
                <a:cubicBezTo>
                  <a:pt x="2571186" y="3098377"/>
                  <a:pt x="2589601" y="3094567"/>
                  <a:pt x="2611826" y="3074247"/>
                </a:cubicBezTo>
                <a:cubicBezTo>
                  <a:pt x="2634051" y="3053927"/>
                  <a:pt x="2635956" y="3031702"/>
                  <a:pt x="2651831" y="3003127"/>
                </a:cubicBezTo>
                <a:cubicBezTo>
                  <a:pt x="2667706" y="2974552"/>
                  <a:pt x="2675961" y="2960582"/>
                  <a:pt x="2692471" y="2932007"/>
                </a:cubicBezTo>
                <a:cubicBezTo>
                  <a:pt x="2708981" y="2903432"/>
                  <a:pt x="2710886" y="2887557"/>
                  <a:pt x="2733111" y="2861522"/>
                </a:cubicBezTo>
                <a:cubicBezTo>
                  <a:pt x="2755336" y="2835487"/>
                  <a:pt x="2775656" y="2820882"/>
                  <a:pt x="2804231" y="2800562"/>
                </a:cubicBezTo>
                <a:cubicBezTo>
                  <a:pt x="2832806" y="2780242"/>
                  <a:pt x="2846776" y="2778337"/>
                  <a:pt x="2875351" y="2759922"/>
                </a:cubicBezTo>
                <a:cubicBezTo>
                  <a:pt x="2903926" y="2741507"/>
                  <a:pt x="2917896" y="2729442"/>
                  <a:pt x="2946471" y="2709122"/>
                </a:cubicBezTo>
                <a:cubicBezTo>
                  <a:pt x="2975046" y="2688802"/>
                  <a:pt x="2988381" y="2676737"/>
                  <a:pt x="3016956" y="2658322"/>
                </a:cubicBezTo>
                <a:cubicBezTo>
                  <a:pt x="3045531" y="2639907"/>
                  <a:pt x="3059501" y="2639907"/>
                  <a:pt x="3088076" y="2617682"/>
                </a:cubicBezTo>
                <a:cubicBezTo>
                  <a:pt x="3116651" y="2595457"/>
                  <a:pt x="3130621" y="2575137"/>
                  <a:pt x="3159196" y="2546562"/>
                </a:cubicBezTo>
                <a:cubicBezTo>
                  <a:pt x="3187771" y="2517987"/>
                  <a:pt x="3206186" y="2504652"/>
                  <a:pt x="3230316" y="2476077"/>
                </a:cubicBezTo>
                <a:cubicBezTo>
                  <a:pt x="3254446" y="2447502"/>
                  <a:pt x="3262701" y="2433532"/>
                  <a:pt x="3281116" y="2404957"/>
                </a:cubicBezTo>
                <a:cubicBezTo>
                  <a:pt x="3299531" y="2376382"/>
                  <a:pt x="3301436" y="2362412"/>
                  <a:pt x="3321756" y="2333837"/>
                </a:cubicBezTo>
                <a:cubicBezTo>
                  <a:pt x="3342076" y="2305262"/>
                  <a:pt x="3360491" y="2291292"/>
                  <a:pt x="3382716" y="2262717"/>
                </a:cubicBezTo>
                <a:cubicBezTo>
                  <a:pt x="3404941" y="2234142"/>
                  <a:pt x="3412561" y="2220172"/>
                  <a:pt x="3432881" y="2191597"/>
                </a:cubicBezTo>
                <a:cubicBezTo>
                  <a:pt x="3453201" y="2163022"/>
                  <a:pt x="3463361" y="2149052"/>
                  <a:pt x="3483681" y="2120477"/>
                </a:cubicBezTo>
                <a:cubicBezTo>
                  <a:pt x="3504001" y="2091902"/>
                  <a:pt x="3510351" y="2076027"/>
                  <a:pt x="3534481" y="2049992"/>
                </a:cubicBezTo>
                <a:cubicBezTo>
                  <a:pt x="3558611" y="2023957"/>
                  <a:pt x="3581471" y="2015702"/>
                  <a:pt x="3605601" y="1989032"/>
                </a:cubicBezTo>
                <a:cubicBezTo>
                  <a:pt x="3629731" y="1962362"/>
                  <a:pt x="3632271" y="1940137"/>
                  <a:pt x="3656401" y="1917912"/>
                </a:cubicBezTo>
                <a:cubicBezTo>
                  <a:pt x="3680531" y="1895687"/>
                  <a:pt x="3698946" y="1885527"/>
                  <a:pt x="3727521" y="1877272"/>
                </a:cubicBezTo>
                <a:cubicBezTo>
                  <a:pt x="3756096" y="1869017"/>
                  <a:pt x="3769431" y="1879177"/>
                  <a:pt x="3798006" y="1877272"/>
                </a:cubicBezTo>
                <a:cubicBezTo>
                  <a:pt x="3826581" y="1875367"/>
                  <a:pt x="3840551" y="1869017"/>
                  <a:pt x="3869126" y="1867112"/>
                </a:cubicBezTo>
                <a:cubicBezTo>
                  <a:pt x="3897701" y="1865207"/>
                  <a:pt x="3911671" y="1870922"/>
                  <a:pt x="3940246" y="1867112"/>
                </a:cubicBezTo>
                <a:cubicBezTo>
                  <a:pt x="3968821" y="1863302"/>
                  <a:pt x="3982791" y="1853142"/>
                  <a:pt x="4011366" y="1846792"/>
                </a:cubicBezTo>
                <a:cubicBezTo>
                  <a:pt x="4039941" y="1840442"/>
                  <a:pt x="4053911" y="1838537"/>
                  <a:pt x="4082486" y="1836632"/>
                </a:cubicBezTo>
                <a:cubicBezTo>
                  <a:pt x="4111061" y="1834727"/>
                  <a:pt x="4125031" y="1838537"/>
                  <a:pt x="4153606" y="1836632"/>
                </a:cubicBezTo>
                <a:cubicBezTo>
                  <a:pt x="4182181" y="1834727"/>
                  <a:pt x="4203771" y="1842982"/>
                  <a:pt x="4224091" y="1826472"/>
                </a:cubicBezTo>
                <a:cubicBezTo>
                  <a:pt x="4244411" y="1809962"/>
                  <a:pt x="4248221" y="1783927"/>
                  <a:pt x="4254571" y="1755352"/>
                </a:cubicBezTo>
                <a:cubicBezTo>
                  <a:pt x="4260921" y="1726777"/>
                  <a:pt x="4252666" y="1713442"/>
                  <a:pt x="4254571" y="1684867"/>
                </a:cubicBezTo>
                <a:cubicBezTo>
                  <a:pt x="4256476" y="1656292"/>
                  <a:pt x="4260921" y="1642322"/>
                  <a:pt x="4264731" y="1613747"/>
                </a:cubicBezTo>
                <a:cubicBezTo>
                  <a:pt x="4268541" y="1585172"/>
                  <a:pt x="4271081" y="1571202"/>
                  <a:pt x="4274891" y="1542627"/>
                </a:cubicBezTo>
                <a:cubicBezTo>
                  <a:pt x="4278701" y="1514052"/>
                  <a:pt x="4283146" y="1500082"/>
                  <a:pt x="4285051" y="1471507"/>
                </a:cubicBezTo>
                <a:cubicBezTo>
                  <a:pt x="4286956" y="1442932"/>
                  <a:pt x="4283146" y="1428962"/>
                  <a:pt x="4285051" y="1400387"/>
                </a:cubicBezTo>
                <a:cubicBezTo>
                  <a:pt x="4286956" y="1371812"/>
                  <a:pt x="4291401" y="1358477"/>
                  <a:pt x="4295211" y="1329902"/>
                </a:cubicBezTo>
                <a:cubicBezTo>
                  <a:pt x="4299021" y="1301327"/>
                  <a:pt x="4303466" y="1289262"/>
                  <a:pt x="4305371" y="1258782"/>
                </a:cubicBezTo>
                <a:cubicBezTo>
                  <a:pt x="4307276" y="1228302"/>
                  <a:pt x="4305371" y="1209887"/>
                  <a:pt x="4305371" y="1177502"/>
                </a:cubicBezTo>
                <a:cubicBezTo>
                  <a:pt x="4305371" y="1145117"/>
                  <a:pt x="4305371" y="1126702"/>
                  <a:pt x="4305371" y="1096222"/>
                </a:cubicBezTo>
                <a:cubicBezTo>
                  <a:pt x="4305371" y="1065742"/>
                  <a:pt x="4307276" y="1053677"/>
                  <a:pt x="4305371" y="1025102"/>
                </a:cubicBezTo>
                <a:cubicBezTo>
                  <a:pt x="4303466" y="996527"/>
                  <a:pt x="4297116" y="983192"/>
                  <a:pt x="4295211" y="954617"/>
                </a:cubicBezTo>
                <a:cubicBezTo>
                  <a:pt x="4293306" y="926042"/>
                  <a:pt x="4295211" y="913977"/>
                  <a:pt x="4295211" y="883497"/>
                </a:cubicBezTo>
                <a:cubicBezTo>
                  <a:pt x="4295211" y="853017"/>
                  <a:pt x="4295211" y="836507"/>
                  <a:pt x="4295211" y="802217"/>
                </a:cubicBezTo>
                <a:cubicBezTo>
                  <a:pt x="4295211" y="767927"/>
                  <a:pt x="4295211" y="743162"/>
                  <a:pt x="4295211" y="710777"/>
                </a:cubicBezTo>
                <a:cubicBezTo>
                  <a:pt x="4295211" y="678392"/>
                  <a:pt x="4295211" y="668232"/>
                  <a:pt x="4295211" y="639657"/>
                </a:cubicBezTo>
                <a:cubicBezTo>
                  <a:pt x="4295211" y="611082"/>
                  <a:pt x="4293306" y="597747"/>
                  <a:pt x="4295211" y="569172"/>
                </a:cubicBezTo>
                <a:cubicBezTo>
                  <a:pt x="4297116" y="540597"/>
                  <a:pt x="4301561" y="530437"/>
                  <a:pt x="4305371" y="498052"/>
                </a:cubicBezTo>
                <a:cubicBezTo>
                  <a:pt x="4309181" y="465667"/>
                  <a:pt x="4313626" y="438997"/>
                  <a:pt x="4315531" y="406612"/>
                </a:cubicBezTo>
                <a:cubicBezTo>
                  <a:pt x="4317436" y="374227"/>
                  <a:pt x="4311721" y="364067"/>
                  <a:pt x="4315531" y="335492"/>
                </a:cubicBezTo>
                <a:cubicBezTo>
                  <a:pt x="4319341" y="306917"/>
                  <a:pt x="4332041" y="292947"/>
                  <a:pt x="4335851" y="264372"/>
                </a:cubicBezTo>
                <a:cubicBezTo>
                  <a:pt x="4339661" y="235797"/>
                  <a:pt x="4332041" y="222462"/>
                  <a:pt x="4335851" y="193887"/>
                </a:cubicBezTo>
                <a:cubicBezTo>
                  <a:pt x="4339661" y="165312"/>
                  <a:pt x="4347916" y="151342"/>
                  <a:pt x="4356171" y="122767"/>
                </a:cubicBezTo>
                <a:cubicBezTo>
                  <a:pt x="4364426" y="94192"/>
                  <a:pt x="4358076" y="71967"/>
                  <a:pt x="4376491" y="51647"/>
                </a:cubicBezTo>
                <a:cubicBezTo>
                  <a:pt x="4394906" y="31327"/>
                  <a:pt x="4417131" y="27517"/>
                  <a:pt x="4447611" y="21167"/>
                </a:cubicBezTo>
                <a:cubicBezTo>
                  <a:pt x="4478091" y="14817"/>
                  <a:pt x="4496506" y="23072"/>
                  <a:pt x="4528891" y="21167"/>
                </a:cubicBezTo>
                <a:cubicBezTo>
                  <a:pt x="4561276" y="19262"/>
                  <a:pt x="4577151" y="14817"/>
                  <a:pt x="4609536" y="11007"/>
                </a:cubicBezTo>
                <a:cubicBezTo>
                  <a:pt x="4641921" y="7197"/>
                  <a:pt x="4660336" y="2752"/>
                  <a:pt x="4690816" y="847"/>
                </a:cubicBezTo>
                <a:cubicBezTo>
                  <a:pt x="4721296" y="-1058"/>
                  <a:pt x="4733361" y="847"/>
                  <a:pt x="4761936" y="847"/>
                </a:cubicBezTo>
                <a:cubicBezTo>
                  <a:pt x="4790511" y="847"/>
                  <a:pt x="4802576" y="-1058"/>
                  <a:pt x="4833056" y="847"/>
                </a:cubicBezTo>
                <a:cubicBezTo>
                  <a:pt x="4863536" y="2752"/>
                  <a:pt x="4883856" y="9102"/>
                  <a:pt x="4914336" y="11007"/>
                </a:cubicBezTo>
                <a:cubicBezTo>
                  <a:pt x="4944816" y="12912"/>
                  <a:pt x="4956246" y="9102"/>
                  <a:pt x="4984821" y="11007"/>
                </a:cubicBezTo>
                <a:cubicBezTo>
                  <a:pt x="5013396" y="12912"/>
                  <a:pt x="5027366" y="19262"/>
                  <a:pt x="5055941" y="21167"/>
                </a:cubicBezTo>
                <a:cubicBezTo>
                  <a:pt x="5084516" y="23072"/>
                  <a:pt x="5098486" y="19262"/>
                  <a:pt x="5127061" y="21167"/>
                </a:cubicBezTo>
                <a:cubicBezTo>
                  <a:pt x="5155636" y="23072"/>
                  <a:pt x="5174051" y="14817"/>
                  <a:pt x="5198181" y="31327"/>
                </a:cubicBezTo>
                <a:cubicBezTo>
                  <a:pt x="5222311" y="47837"/>
                  <a:pt x="5238821" y="71967"/>
                  <a:pt x="5248981" y="102447"/>
                </a:cubicBezTo>
                <a:cubicBezTo>
                  <a:pt x="5259141" y="132927"/>
                  <a:pt x="5248981" y="153247"/>
                  <a:pt x="5248981" y="183727"/>
                </a:cubicBezTo>
                <a:cubicBezTo>
                  <a:pt x="5248981" y="214207"/>
                  <a:pt x="5250886" y="225637"/>
                  <a:pt x="5248981" y="254212"/>
                </a:cubicBezTo>
                <a:cubicBezTo>
                  <a:pt x="5247076" y="282787"/>
                  <a:pt x="5245171" y="291042"/>
                  <a:pt x="5238821" y="325332"/>
                </a:cubicBezTo>
                <a:cubicBezTo>
                  <a:pt x="5232471" y="359622"/>
                  <a:pt x="5222311" y="390102"/>
                  <a:pt x="5218501" y="426932"/>
                </a:cubicBezTo>
                <a:cubicBezTo>
                  <a:pt x="5214691" y="463762"/>
                  <a:pt x="5222311" y="477732"/>
                  <a:pt x="5218501" y="508212"/>
                </a:cubicBezTo>
                <a:cubicBezTo>
                  <a:pt x="5214691" y="538692"/>
                  <a:pt x="5204531" y="550757"/>
                  <a:pt x="5198181" y="579332"/>
                </a:cubicBezTo>
                <a:cubicBezTo>
                  <a:pt x="5191831" y="607907"/>
                  <a:pt x="5191831" y="621242"/>
                  <a:pt x="5188021" y="649817"/>
                </a:cubicBezTo>
                <a:cubicBezTo>
                  <a:pt x="5184211" y="678392"/>
                  <a:pt x="5181671" y="692362"/>
                  <a:pt x="5177861" y="720937"/>
                </a:cubicBezTo>
                <a:cubicBezTo>
                  <a:pt x="5174051" y="749512"/>
                  <a:pt x="5171511" y="763482"/>
                  <a:pt x="5167701" y="792057"/>
                </a:cubicBezTo>
                <a:cubicBezTo>
                  <a:pt x="5163891" y="820632"/>
                  <a:pt x="5161351" y="830792"/>
                  <a:pt x="5157541" y="863177"/>
                </a:cubicBezTo>
                <a:cubicBezTo>
                  <a:pt x="5153731" y="895562"/>
                  <a:pt x="5151191" y="918422"/>
                  <a:pt x="5147381" y="954617"/>
                </a:cubicBezTo>
                <a:cubicBezTo>
                  <a:pt x="5143571" y="990812"/>
                  <a:pt x="5143571" y="1013037"/>
                  <a:pt x="5137221" y="1045422"/>
                </a:cubicBezTo>
                <a:cubicBezTo>
                  <a:pt x="5130871" y="1077807"/>
                  <a:pt x="5123251" y="1087967"/>
                  <a:pt x="5116901" y="1116542"/>
                </a:cubicBezTo>
                <a:cubicBezTo>
                  <a:pt x="5110551" y="1145117"/>
                  <a:pt x="5108646" y="1157182"/>
                  <a:pt x="5106741" y="1187662"/>
                </a:cubicBezTo>
                <a:cubicBezTo>
                  <a:pt x="5104836" y="1218142"/>
                  <a:pt x="5106741" y="1238462"/>
                  <a:pt x="5106741" y="1268942"/>
                </a:cubicBezTo>
                <a:cubicBezTo>
                  <a:pt x="5106741" y="1299422"/>
                  <a:pt x="5106741" y="1311487"/>
                  <a:pt x="5106741" y="1340062"/>
                </a:cubicBezTo>
                <a:cubicBezTo>
                  <a:pt x="5106741" y="1368637"/>
                  <a:pt x="5106741" y="1381972"/>
                  <a:pt x="5106741" y="1410547"/>
                </a:cubicBezTo>
                <a:cubicBezTo>
                  <a:pt x="5106741" y="1439122"/>
                  <a:pt x="5106741" y="1453092"/>
                  <a:pt x="5106741" y="1481667"/>
                </a:cubicBezTo>
                <a:cubicBezTo>
                  <a:pt x="5106741" y="1510242"/>
                  <a:pt x="5106741" y="1522307"/>
                  <a:pt x="5106741" y="1552787"/>
                </a:cubicBezTo>
                <a:cubicBezTo>
                  <a:pt x="5106741" y="1583267"/>
                  <a:pt x="5106741" y="1603587"/>
                  <a:pt x="5106741" y="1634067"/>
                </a:cubicBezTo>
                <a:cubicBezTo>
                  <a:pt x="5106741" y="1664547"/>
                  <a:pt x="5102931" y="1674707"/>
                  <a:pt x="5106741" y="1705187"/>
                </a:cubicBezTo>
                <a:cubicBezTo>
                  <a:pt x="5110551" y="1735667"/>
                  <a:pt x="5120711" y="1751542"/>
                  <a:pt x="5127061" y="1785832"/>
                </a:cubicBezTo>
                <a:cubicBezTo>
                  <a:pt x="5133411" y="1820122"/>
                  <a:pt x="5135316" y="1844887"/>
                  <a:pt x="5137221" y="1877272"/>
                </a:cubicBezTo>
                <a:cubicBezTo>
                  <a:pt x="5139126" y="1909657"/>
                  <a:pt x="5133411" y="1919817"/>
                  <a:pt x="5137221" y="1948392"/>
                </a:cubicBezTo>
                <a:cubicBezTo>
                  <a:pt x="5141031" y="1976967"/>
                  <a:pt x="5153731" y="1990937"/>
                  <a:pt x="5157541" y="2019512"/>
                </a:cubicBezTo>
                <a:cubicBezTo>
                  <a:pt x="5161351" y="2048087"/>
                  <a:pt x="5157541" y="2062057"/>
                  <a:pt x="5157541" y="2090632"/>
                </a:cubicBezTo>
                <a:cubicBezTo>
                  <a:pt x="5157541" y="2119207"/>
                  <a:pt x="5155636" y="2132542"/>
                  <a:pt x="5157541" y="2161117"/>
                </a:cubicBezTo>
                <a:cubicBezTo>
                  <a:pt x="5159446" y="2189692"/>
                  <a:pt x="5163891" y="2203662"/>
                  <a:pt x="5167701" y="2232237"/>
                </a:cubicBezTo>
                <a:cubicBezTo>
                  <a:pt x="5171511" y="2260812"/>
                  <a:pt x="5175956" y="2272877"/>
                  <a:pt x="5177861" y="2303357"/>
                </a:cubicBezTo>
                <a:cubicBezTo>
                  <a:pt x="5179766" y="2333837"/>
                  <a:pt x="5177861" y="2354157"/>
                  <a:pt x="5177861" y="2384637"/>
                </a:cubicBezTo>
                <a:cubicBezTo>
                  <a:pt x="5177861" y="2415117"/>
                  <a:pt x="5177861" y="2427182"/>
                  <a:pt x="5177861" y="2455757"/>
                </a:cubicBezTo>
                <a:cubicBezTo>
                  <a:pt x="5177861" y="2484332"/>
                  <a:pt x="5177861" y="2497667"/>
                  <a:pt x="5177861" y="2526242"/>
                </a:cubicBezTo>
                <a:cubicBezTo>
                  <a:pt x="5177861" y="2554817"/>
                  <a:pt x="5177861" y="2568787"/>
                  <a:pt x="5177861" y="2597362"/>
                </a:cubicBezTo>
                <a:cubicBezTo>
                  <a:pt x="5177861" y="2625937"/>
                  <a:pt x="5177861" y="2639907"/>
                  <a:pt x="5177861" y="2668482"/>
                </a:cubicBezTo>
                <a:cubicBezTo>
                  <a:pt x="5177861" y="2697057"/>
                  <a:pt x="5177861" y="2711027"/>
                  <a:pt x="5177861" y="2739602"/>
                </a:cubicBezTo>
                <a:cubicBezTo>
                  <a:pt x="5177861" y="2768177"/>
                  <a:pt x="5179766" y="2782147"/>
                  <a:pt x="5177861" y="2810722"/>
                </a:cubicBezTo>
                <a:cubicBezTo>
                  <a:pt x="5175956" y="2839297"/>
                  <a:pt x="5169606" y="2850727"/>
                  <a:pt x="5167701" y="2881207"/>
                </a:cubicBezTo>
                <a:cubicBezTo>
                  <a:pt x="5165796" y="2911687"/>
                  <a:pt x="5169606" y="2930102"/>
                  <a:pt x="5167701" y="2962487"/>
                </a:cubicBezTo>
                <a:cubicBezTo>
                  <a:pt x="5165796" y="2994872"/>
                  <a:pt x="5161351" y="3013287"/>
                  <a:pt x="5157541" y="3043767"/>
                </a:cubicBezTo>
                <a:cubicBezTo>
                  <a:pt x="5153731" y="3074247"/>
                  <a:pt x="5151191" y="3086312"/>
                  <a:pt x="5147381" y="3114887"/>
                </a:cubicBezTo>
                <a:cubicBezTo>
                  <a:pt x="5143571" y="3143462"/>
                  <a:pt x="5141031" y="3157432"/>
                  <a:pt x="5137221" y="3186007"/>
                </a:cubicBezTo>
                <a:cubicBezTo>
                  <a:pt x="5133411" y="3214582"/>
                  <a:pt x="5130871" y="3228552"/>
                  <a:pt x="5127061" y="3257127"/>
                </a:cubicBezTo>
                <a:cubicBezTo>
                  <a:pt x="5123251" y="3285702"/>
                  <a:pt x="5120711" y="3299037"/>
                  <a:pt x="5116901" y="3327612"/>
                </a:cubicBezTo>
                <a:cubicBezTo>
                  <a:pt x="5113091" y="3356187"/>
                  <a:pt x="5108646" y="3368252"/>
                  <a:pt x="5106741" y="3398732"/>
                </a:cubicBezTo>
                <a:cubicBezTo>
                  <a:pt x="5104836" y="3429212"/>
                  <a:pt x="5106741" y="3449532"/>
                  <a:pt x="5106741" y="3480012"/>
                </a:cubicBezTo>
                <a:cubicBezTo>
                  <a:pt x="5106741" y="3510492"/>
                  <a:pt x="5108646" y="3522557"/>
                  <a:pt x="5106741" y="3551132"/>
                </a:cubicBezTo>
                <a:cubicBezTo>
                  <a:pt x="5104836" y="3579707"/>
                  <a:pt x="5098486" y="3593677"/>
                  <a:pt x="5096581" y="3622252"/>
                </a:cubicBezTo>
                <a:cubicBezTo>
                  <a:pt x="5094676" y="3650827"/>
                  <a:pt x="5092771" y="3664162"/>
                  <a:pt x="5096581" y="3692737"/>
                </a:cubicBezTo>
                <a:cubicBezTo>
                  <a:pt x="5100391" y="3721312"/>
                  <a:pt x="5110551" y="3735282"/>
                  <a:pt x="5116901" y="3763857"/>
                </a:cubicBezTo>
                <a:cubicBezTo>
                  <a:pt x="5123251" y="3792432"/>
                  <a:pt x="5123251" y="3806402"/>
                  <a:pt x="5127061" y="3834977"/>
                </a:cubicBezTo>
                <a:cubicBezTo>
                  <a:pt x="5130871" y="3863552"/>
                  <a:pt x="5135316" y="3877522"/>
                  <a:pt x="5137221" y="3906097"/>
                </a:cubicBezTo>
                <a:cubicBezTo>
                  <a:pt x="5139126" y="3934672"/>
                  <a:pt x="5151191" y="3960707"/>
                  <a:pt x="5137221" y="3977217"/>
                </a:cubicBezTo>
                <a:cubicBezTo>
                  <a:pt x="5123251" y="3993727"/>
                  <a:pt x="5094676" y="3985472"/>
                  <a:pt x="5066101" y="3987377"/>
                </a:cubicBezTo>
                <a:cubicBezTo>
                  <a:pt x="5037526" y="3989282"/>
                  <a:pt x="5023556" y="3989282"/>
                  <a:pt x="4994981" y="3987377"/>
                </a:cubicBezTo>
                <a:cubicBezTo>
                  <a:pt x="4966406" y="3985472"/>
                  <a:pt x="4954341" y="3981027"/>
                  <a:pt x="4923861" y="3977217"/>
                </a:cubicBezTo>
                <a:cubicBezTo>
                  <a:pt x="4893381" y="3973407"/>
                  <a:pt x="4873696" y="3968962"/>
                  <a:pt x="4843216" y="3967057"/>
                </a:cubicBezTo>
                <a:cubicBezTo>
                  <a:pt x="4812736" y="3965152"/>
                  <a:pt x="4800671" y="3967057"/>
                  <a:pt x="4772096" y="3967057"/>
                </a:cubicBezTo>
                <a:cubicBezTo>
                  <a:pt x="4743521" y="3967057"/>
                  <a:pt x="4729551" y="3968962"/>
                  <a:pt x="4700976" y="3967057"/>
                </a:cubicBezTo>
                <a:cubicBezTo>
                  <a:pt x="4672401" y="3965152"/>
                  <a:pt x="4658431" y="3960707"/>
                  <a:pt x="4629856" y="3956897"/>
                </a:cubicBezTo>
                <a:cubicBezTo>
                  <a:pt x="4601281" y="3953087"/>
                  <a:pt x="4587311" y="3948642"/>
                  <a:pt x="4558736" y="3946737"/>
                </a:cubicBezTo>
                <a:cubicBezTo>
                  <a:pt x="4530161" y="3944832"/>
                  <a:pt x="4516826" y="3946737"/>
                  <a:pt x="4488251" y="3946737"/>
                </a:cubicBezTo>
                <a:cubicBezTo>
                  <a:pt x="4459676" y="3946737"/>
                  <a:pt x="4445706" y="3944832"/>
                  <a:pt x="4417131" y="3946737"/>
                </a:cubicBezTo>
                <a:cubicBezTo>
                  <a:pt x="4388556" y="3948642"/>
                  <a:pt x="4374586" y="3953087"/>
                  <a:pt x="4346011" y="3956897"/>
                </a:cubicBezTo>
                <a:cubicBezTo>
                  <a:pt x="4317436" y="3960707"/>
                  <a:pt x="4303466" y="3965152"/>
                  <a:pt x="4274891" y="3967057"/>
                </a:cubicBezTo>
                <a:cubicBezTo>
                  <a:pt x="4246316" y="3968962"/>
                  <a:pt x="4232346" y="3967057"/>
                  <a:pt x="4203771" y="3967057"/>
                </a:cubicBezTo>
                <a:cubicBezTo>
                  <a:pt x="4175196" y="3967057"/>
                  <a:pt x="4161861" y="3967057"/>
                  <a:pt x="4133286" y="3967057"/>
                </a:cubicBezTo>
                <a:cubicBezTo>
                  <a:pt x="4104711" y="3967057"/>
                  <a:pt x="4092646" y="3967057"/>
                  <a:pt x="4062166" y="3967057"/>
                </a:cubicBezTo>
                <a:cubicBezTo>
                  <a:pt x="4031686" y="3967057"/>
                  <a:pt x="4011366" y="3967057"/>
                  <a:pt x="3980886" y="3967057"/>
                </a:cubicBezTo>
                <a:cubicBezTo>
                  <a:pt x="3950406" y="3967057"/>
                  <a:pt x="3938341" y="3967057"/>
                  <a:pt x="3909766" y="3967057"/>
                </a:cubicBezTo>
                <a:cubicBezTo>
                  <a:pt x="3881191" y="3967057"/>
                  <a:pt x="3867221" y="3967057"/>
                  <a:pt x="3838646" y="3967057"/>
                </a:cubicBezTo>
                <a:cubicBezTo>
                  <a:pt x="3810071" y="3967057"/>
                  <a:pt x="3796736" y="3967057"/>
                  <a:pt x="3768161" y="3967057"/>
                </a:cubicBezTo>
                <a:cubicBezTo>
                  <a:pt x="3739586" y="3967057"/>
                  <a:pt x="3725616" y="3967057"/>
                  <a:pt x="3697041" y="3967057"/>
                </a:cubicBezTo>
                <a:cubicBezTo>
                  <a:pt x="3668466" y="3967057"/>
                  <a:pt x="3654496" y="3965152"/>
                  <a:pt x="3625921" y="3967057"/>
                </a:cubicBezTo>
                <a:cubicBezTo>
                  <a:pt x="3597346" y="3968962"/>
                  <a:pt x="3583376" y="3973407"/>
                  <a:pt x="3554801" y="3977217"/>
                </a:cubicBezTo>
                <a:cubicBezTo>
                  <a:pt x="3526226" y="3981027"/>
                  <a:pt x="3512256" y="3985472"/>
                  <a:pt x="3483681" y="3987377"/>
                </a:cubicBezTo>
                <a:cubicBezTo>
                  <a:pt x="3455106" y="3989282"/>
                  <a:pt x="3441136" y="3987377"/>
                  <a:pt x="3412561" y="3987377"/>
                </a:cubicBezTo>
                <a:cubicBezTo>
                  <a:pt x="3383986" y="3987377"/>
                  <a:pt x="3372556" y="3987377"/>
                  <a:pt x="3342076" y="3987377"/>
                </a:cubicBezTo>
                <a:cubicBezTo>
                  <a:pt x="3311596" y="3987377"/>
                  <a:pt x="3291276" y="3987377"/>
                  <a:pt x="3260796" y="3987377"/>
                </a:cubicBezTo>
                <a:cubicBezTo>
                  <a:pt x="3230316" y="3987377"/>
                  <a:pt x="3218251" y="3987377"/>
                  <a:pt x="3189676" y="3987377"/>
                </a:cubicBezTo>
                <a:cubicBezTo>
                  <a:pt x="3161101" y="3987377"/>
                  <a:pt x="3147131" y="3983567"/>
                  <a:pt x="3118556" y="3987377"/>
                </a:cubicBezTo>
                <a:cubicBezTo>
                  <a:pt x="3089981" y="3991187"/>
                  <a:pt x="3076011" y="4003887"/>
                  <a:pt x="3047436" y="4007697"/>
                </a:cubicBezTo>
                <a:cubicBezTo>
                  <a:pt x="3018861" y="4011507"/>
                  <a:pt x="3005526" y="4007697"/>
                  <a:pt x="2976951" y="4007697"/>
                </a:cubicBezTo>
                <a:cubicBezTo>
                  <a:pt x="2948376" y="4007697"/>
                  <a:pt x="2934406" y="4007697"/>
                  <a:pt x="2905831" y="4007697"/>
                </a:cubicBezTo>
                <a:cubicBezTo>
                  <a:pt x="2877256" y="4007697"/>
                  <a:pt x="2865191" y="4007697"/>
                  <a:pt x="2834711" y="4007697"/>
                </a:cubicBezTo>
                <a:cubicBezTo>
                  <a:pt x="2804231" y="4007697"/>
                  <a:pt x="2783911" y="4007697"/>
                  <a:pt x="2753431" y="4007697"/>
                </a:cubicBezTo>
                <a:cubicBezTo>
                  <a:pt x="2722951" y="4007697"/>
                  <a:pt x="2710886" y="4007697"/>
                  <a:pt x="2682311" y="4007697"/>
                </a:cubicBezTo>
                <a:cubicBezTo>
                  <a:pt x="2653736" y="4007697"/>
                  <a:pt x="2640401" y="4005792"/>
                  <a:pt x="2611826" y="4007697"/>
                </a:cubicBezTo>
                <a:cubicBezTo>
                  <a:pt x="2583251" y="4009602"/>
                  <a:pt x="2569281" y="4015952"/>
                  <a:pt x="2540706" y="4017857"/>
                </a:cubicBezTo>
                <a:cubicBezTo>
                  <a:pt x="2512131" y="4019762"/>
                  <a:pt x="2498161" y="4017857"/>
                  <a:pt x="2469586" y="4017857"/>
                </a:cubicBezTo>
                <a:cubicBezTo>
                  <a:pt x="2441011" y="4017857"/>
                  <a:pt x="2430851" y="4017857"/>
                  <a:pt x="2398466" y="4017857"/>
                </a:cubicBezTo>
                <a:cubicBezTo>
                  <a:pt x="2366081" y="4017857"/>
                  <a:pt x="2339411" y="4017857"/>
                  <a:pt x="2307026" y="4017857"/>
                </a:cubicBezTo>
                <a:cubicBezTo>
                  <a:pt x="2274641" y="4017857"/>
                  <a:pt x="2267021" y="4017857"/>
                  <a:pt x="2236541" y="4017857"/>
                </a:cubicBezTo>
                <a:cubicBezTo>
                  <a:pt x="2206061" y="4017857"/>
                  <a:pt x="2185741" y="4017857"/>
                  <a:pt x="2155261" y="4017857"/>
                </a:cubicBezTo>
                <a:cubicBezTo>
                  <a:pt x="2124781" y="4017857"/>
                  <a:pt x="2112716" y="4017857"/>
                  <a:pt x="2084141" y="4017857"/>
                </a:cubicBezTo>
                <a:cubicBezTo>
                  <a:pt x="2055566" y="4017857"/>
                  <a:pt x="2041596" y="4015952"/>
                  <a:pt x="2013021" y="4017857"/>
                </a:cubicBezTo>
                <a:cubicBezTo>
                  <a:pt x="1984446" y="4019762"/>
                  <a:pt x="1970476" y="4021667"/>
                  <a:pt x="1941901" y="4027382"/>
                </a:cubicBezTo>
                <a:cubicBezTo>
                  <a:pt x="1913326" y="4033097"/>
                  <a:pt x="1899991" y="4043892"/>
                  <a:pt x="1871416" y="4047702"/>
                </a:cubicBezTo>
                <a:cubicBezTo>
                  <a:pt x="1842841" y="4051512"/>
                  <a:pt x="1828871" y="4047702"/>
                  <a:pt x="1800296" y="4047702"/>
                </a:cubicBezTo>
                <a:cubicBezTo>
                  <a:pt x="1771721" y="4047702"/>
                  <a:pt x="1757751" y="4045797"/>
                  <a:pt x="1729176" y="4047702"/>
                </a:cubicBezTo>
                <a:cubicBezTo>
                  <a:pt x="1700601" y="4049607"/>
                  <a:pt x="1688536" y="4055957"/>
                  <a:pt x="1658056" y="4057862"/>
                </a:cubicBezTo>
                <a:cubicBezTo>
                  <a:pt x="1627576" y="4059767"/>
                  <a:pt x="1607256" y="4057862"/>
                  <a:pt x="1576776" y="4057862"/>
                </a:cubicBezTo>
                <a:cubicBezTo>
                  <a:pt x="1546296" y="4057862"/>
                  <a:pt x="1534231" y="4057862"/>
                  <a:pt x="1505656" y="4057862"/>
                </a:cubicBezTo>
                <a:cubicBezTo>
                  <a:pt x="1477081" y="4057862"/>
                  <a:pt x="1463746" y="4055957"/>
                  <a:pt x="1435171" y="4057862"/>
                </a:cubicBezTo>
                <a:cubicBezTo>
                  <a:pt x="1406596" y="4059767"/>
                  <a:pt x="1392626" y="4066117"/>
                  <a:pt x="1364051" y="4068022"/>
                </a:cubicBezTo>
                <a:cubicBezTo>
                  <a:pt x="1335476" y="4069927"/>
                  <a:pt x="1321506" y="4068022"/>
                  <a:pt x="1292931" y="4068022"/>
                </a:cubicBezTo>
                <a:cubicBezTo>
                  <a:pt x="1264356" y="4068022"/>
                  <a:pt x="1250386" y="4068022"/>
                  <a:pt x="1221811" y="4068022"/>
                </a:cubicBezTo>
                <a:cubicBezTo>
                  <a:pt x="1193236" y="4068022"/>
                  <a:pt x="1181171" y="4068022"/>
                  <a:pt x="1150691" y="4068022"/>
                </a:cubicBezTo>
                <a:cubicBezTo>
                  <a:pt x="1120211" y="4068022"/>
                  <a:pt x="1100526" y="4068022"/>
                  <a:pt x="1070046" y="4068022"/>
                </a:cubicBezTo>
                <a:cubicBezTo>
                  <a:pt x="1039566" y="4068022"/>
                  <a:pt x="1027501" y="4068022"/>
                  <a:pt x="998926" y="4068022"/>
                </a:cubicBezTo>
                <a:cubicBezTo>
                  <a:pt x="970351" y="4068022"/>
                  <a:pt x="956381" y="4069927"/>
                  <a:pt x="927806" y="4068022"/>
                </a:cubicBezTo>
                <a:cubicBezTo>
                  <a:pt x="899231" y="4066117"/>
                  <a:pt x="885261" y="4061672"/>
                  <a:pt x="856686" y="4057862"/>
                </a:cubicBezTo>
                <a:cubicBezTo>
                  <a:pt x="828111" y="4054052"/>
                  <a:pt x="795726" y="4063577"/>
                  <a:pt x="785566" y="4047702"/>
                </a:cubicBezTo>
                <a:cubicBezTo>
                  <a:pt x="775406" y="4031827"/>
                  <a:pt x="799536" y="4005792"/>
                  <a:pt x="805886" y="3977217"/>
                </a:cubicBezTo>
                <a:cubicBezTo>
                  <a:pt x="812236" y="3948642"/>
                  <a:pt x="809696" y="3934672"/>
                  <a:pt x="816046" y="3906097"/>
                </a:cubicBezTo>
                <a:cubicBezTo>
                  <a:pt x="822396" y="3877522"/>
                  <a:pt x="830016" y="3863552"/>
                  <a:pt x="836366" y="3834977"/>
                </a:cubicBezTo>
                <a:cubicBezTo>
                  <a:pt x="842716" y="3806402"/>
                  <a:pt x="842716" y="3792432"/>
                  <a:pt x="846526" y="3763857"/>
                </a:cubicBezTo>
                <a:cubicBezTo>
                  <a:pt x="850336" y="3735282"/>
                  <a:pt x="850336" y="3721312"/>
                  <a:pt x="856686" y="3692737"/>
                </a:cubicBezTo>
                <a:cubicBezTo>
                  <a:pt x="863036" y="3664162"/>
                  <a:pt x="870656" y="3650827"/>
                  <a:pt x="877006" y="3622252"/>
                </a:cubicBezTo>
                <a:cubicBezTo>
                  <a:pt x="883356" y="3593677"/>
                  <a:pt x="885261" y="3579707"/>
                  <a:pt x="887166" y="3551132"/>
                </a:cubicBezTo>
                <a:cubicBezTo>
                  <a:pt x="889071" y="3522557"/>
                  <a:pt x="887166" y="3508587"/>
                  <a:pt x="887166" y="3480012"/>
                </a:cubicBezTo>
                <a:cubicBezTo>
                  <a:pt x="887166" y="3451437"/>
                  <a:pt x="895421" y="3437467"/>
                  <a:pt x="887166" y="3408892"/>
                </a:cubicBezTo>
                <a:cubicBezTo>
                  <a:pt x="878911" y="3380317"/>
                  <a:pt x="860496" y="3366347"/>
                  <a:pt x="846526" y="3337772"/>
                </a:cubicBezTo>
                <a:cubicBezTo>
                  <a:pt x="832556" y="3309197"/>
                  <a:pt x="826206" y="3295227"/>
                  <a:pt x="816046" y="3266652"/>
                </a:cubicBezTo>
                <a:cubicBezTo>
                  <a:pt x="805886" y="3238077"/>
                  <a:pt x="802076" y="3224742"/>
                  <a:pt x="795726" y="3196167"/>
                </a:cubicBezTo>
                <a:cubicBezTo>
                  <a:pt x="789376" y="3167592"/>
                  <a:pt x="787471" y="3153622"/>
                  <a:pt x="785566" y="3125047"/>
                </a:cubicBezTo>
                <a:cubicBezTo>
                  <a:pt x="783661" y="3096472"/>
                  <a:pt x="787471" y="3082502"/>
                  <a:pt x="785566" y="3053927"/>
                </a:cubicBezTo>
                <a:cubicBezTo>
                  <a:pt x="783661" y="3025352"/>
                  <a:pt x="779216" y="3011382"/>
                  <a:pt x="775406" y="2982807"/>
                </a:cubicBezTo>
                <a:cubicBezTo>
                  <a:pt x="771596" y="2954232"/>
                  <a:pt x="769056" y="2940262"/>
                  <a:pt x="765246" y="2911687"/>
                </a:cubicBezTo>
                <a:cubicBezTo>
                  <a:pt x="761436" y="2883112"/>
                  <a:pt x="761436" y="2869777"/>
                  <a:pt x="755086" y="2841202"/>
                </a:cubicBezTo>
                <a:cubicBezTo>
                  <a:pt x="748736" y="2812627"/>
                  <a:pt x="740481" y="2798657"/>
                  <a:pt x="734766" y="2770082"/>
                </a:cubicBezTo>
                <a:cubicBezTo>
                  <a:pt x="729051" y="2741507"/>
                  <a:pt x="729051" y="2727537"/>
                  <a:pt x="725241" y="2698962"/>
                </a:cubicBezTo>
                <a:cubicBezTo>
                  <a:pt x="721431" y="2670387"/>
                  <a:pt x="718891" y="2656417"/>
                  <a:pt x="715081" y="2627842"/>
                </a:cubicBezTo>
                <a:cubicBezTo>
                  <a:pt x="711271" y="2599267"/>
                  <a:pt x="706826" y="2585297"/>
                  <a:pt x="704921" y="2556722"/>
                </a:cubicBezTo>
                <a:cubicBezTo>
                  <a:pt x="703016" y="2528147"/>
                  <a:pt x="704921" y="2514812"/>
                  <a:pt x="704921" y="2486237"/>
                </a:cubicBezTo>
                <a:cubicBezTo>
                  <a:pt x="704921" y="2457662"/>
                  <a:pt x="706826" y="2443692"/>
                  <a:pt x="704921" y="2415117"/>
                </a:cubicBezTo>
                <a:cubicBezTo>
                  <a:pt x="703016" y="2386542"/>
                  <a:pt x="698571" y="2372572"/>
                  <a:pt x="694761" y="2343997"/>
                </a:cubicBezTo>
                <a:cubicBezTo>
                  <a:pt x="690951" y="2315422"/>
                  <a:pt x="686506" y="2301452"/>
                  <a:pt x="684601" y="2272877"/>
                </a:cubicBezTo>
                <a:cubicBezTo>
                  <a:pt x="682696" y="2244302"/>
                  <a:pt x="684601" y="2230332"/>
                  <a:pt x="684601" y="2201757"/>
                </a:cubicBezTo>
                <a:cubicBezTo>
                  <a:pt x="684601" y="2173182"/>
                  <a:pt x="676346" y="2159212"/>
                  <a:pt x="684601" y="2130637"/>
                </a:cubicBezTo>
                <a:cubicBezTo>
                  <a:pt x="692856" y="2102062"/>
                  <a:pt x="703016" y="2082377"/>
                  <a:pt x="725241" y="2060152"/>
                </a:cubicBezTo>
                <a:cubicBezTo>
                  <a:pt x="747466" y="2037927"/>
                  <a:pt x="769691" y="2041737"/>
                  <a:pt x="795726" y="2019512"/>
                </a:cubicBezTo>
                <a:cubicBezTo>
                  <a:pt x="821761" y="1997287"/>
                  <a:pt x="830016" y="1976967"/>
                  <a:pt x="856686" y="1948392"/>
                </a:cubicBezTo>
                <a:cubicBezTo>
                  <a:pt x="883356" y="1919817"/>
                  <a:pt x="899231" y="1901402"/>
                  <a:pt x="927806" y="1877272"/>
                </a:cubicBezTo>
                <a:cubicBezTo>
                  <a:pt x="956381" y="1853142"/>
                  <a:pt x="970351" y="1846792"/>
                  <a:pt x="998926" y="1826472"/>
                </a:cubicBezTo>
                <a:cubicBezTo>
                  <a:pt x="1027501" y="1806152"/>
                  <a:pt x="1041471" y="1794087"/>
                  <a:pt x="1070046" y="1775672"/>
                </a:cubicBezTo>
                <a:cubicBezTo>
                  <a:pt x="1098621" y="1757257"/>
                  <a:pt x="1111956" y="1754082"/>
                  <a:pt x="1140531" y="1735667"/>
                </a:cubicBezTo>
                <a:cubicBezTo>
                  <a:pt x="1169106" y="1717252"/>
                  <a:pt x="1183076" y="1705187"/>
                  <a:pt x="1211651" y="1684867"/>
                </a:cubicBezTo>
                <a:cubicBezTo>
                  <a:pt x="1240226" y="1664547"/>
                  <a:pt x="1254196" y="1650577"/>
                  <a:pt x="1282771" y="1634067"/>
                </a:cubicBezTo>
                <a:cubicBezTo>
                  <a:pt x="1311346" y="1617557"/>
                  <a:pt x="1325316" y="1622002"/>
                  <a:pt x="1353891" y="1603587"/>
                </a:cubicBezTo>
                <a:cubicBezTo>
                  <a:pt x="1382466" y="1585172"/>
                  <a:pt x="1396436" y="1566757"/>
                  <a:pt x="1425011" y="1542627"/>
                </a:cubicBezTo>
                <a:cubicBezTo>
                  <a:pt x="1453586" y="1518497"/>
                  <a:pt x="1466921" y="1505797"/>
                  <a:pt x="1495496" y="1481667"/>
                </a:cubicBezTo>
                <a:cubicBezTo>
                  <a:pt x="1524071" y="1457537"/>
                  <a:pt x="1538041" y="1446742"/>
                  <a:pt x="1566616" y="1420707"/>
                </a:cubicBezTo>
                <a:cubicBezTo>
                  <a:pt x="1595191" y="1394672"/>
                  <a:pt x="1609161" y="1378797"/>
                  <a:pt x="1637736" y="1350222"/>
                </a:cubicBezTo>
                <a:cubicBezTo>
                  <a:pt x="1666311" y="1321647"/>
                  <a:pt x="1680281" y="1305772"/>
                  <a:pt x="1708856" y="1279102"/>
                </a:cubicBezTo>
                <a:cubicBezTo>
                  <a:pt x="1737431" y="1252432"/>
                  <a:pt x="1755846" y="1244812"/>
                  <a:pt x="1779976" y="1218142"/>
                </a:cubicBezTo>
                <a:cubicBezTo>
                  <a:pt x="1804106" y="1191472"/>
                  <a:pt x="1808551" y="1175597"/>
                  <a:pt x="1830776" y="1147022"/>
                </a:cubicBezTo>
                <a:cubicBezTo>
                  <a:pt x="1853001" y="1118447"/>
                  <a:pt x="1865066" y="1104477"/>
                  <a:pt x="1891101" y="1075902"/>
                </a:cubicBezTo>
                <a:cubicBezTo>
                  <a:pt x="1917136" y="1047327"/>
                  <a:pt x="1933646" y="1030817"/>
                  <a:pt x="1962221" y="1004782"/>
                </a:cubicBezTo>
                <a:cubicBezTo>
                  <a:pt x="1990796" y="978747"/>
                  <a:pt x="2006671" y="970492"/>
                  <a:pt x="2033341" y="944457"/>
                </a:cubicBezTo>
                <a:cubicBezTo>
                  <a:pt x="2060011" y="918422"/>
                  <a:pt x="2067631" y="897467"/>
                  <a:pt x="2094301" y="873337"/>
                </a:cubicBezTo>
                <a:cubicBezTo>
                  <a:pt x="2120971" y="849207"/>
                  <a:pt x="2143196" y="846667"/>
                  <a:pt x="2165421" y="822537"/>
                </a:cubicBezTo>
                <a:cubicBezTo>
                  <a:pt x="2187646" y="798407"/>
                  <a:pt x="2193996" y="779992"/>
                  <a:pt x="2206061" y="751417"/>
                </a:cubicBezTo>
                <a:cubicBezTo>
                  <a:pt x="2218126" y="722842"/>
                  <a:pt x="2220031" y="708872"/>
                  <a:pt x="2226381" y="680297"/>
                </a:cubicBezTo>
                <a:cubicBezTo>
                  <a:pt x="2232731" y="651722"/>
                  <a:pt x="2232731" y="637752"/>
                  <a:pt x="2236541" y="609177"/>
                </a:cubicBezTo>
                <a:cubicBezTo>
                  <a:pt x="2240351" y="580602"/>
                  <a:pt x="2244796" y="569172"/>
                  <a:pt x="2246701" y="538692"/>
                </a:cubicBezTo>
                <a:cubicBezTo>
                  <a:pt x="2248606" y="508212"/>
                  <a:pt x="2244796" y="487892"/>
                  <a:pt x="2246701" y="457412"/>
                </a:cubicBezTo>
                <a:cubicBezTo>
                  <a:pt x="2248606" y="426932"/>
                  <a:pt x="2254321" y="414867"/>
                  <a:pt x="2256226" y="386292"/>
                </a:cubicBezTo>
                <a:cubicBezTo>
                  <a:pt x="2258131" y="357717"/>
                  <a:pt x="2256226" y="343747"/>
                  <a:pt x="2256226" y="315172"/>
                </a:cubicBezTo>
                <a:cubicBezTo>
                  <a:pt x="2256226" y="286597"/>
                  <a:pt x="2256226" y="272627"/>
                  <a:pt x="2256226" y="244052"/>
                </a:cubicBezTo>
                <a:cubicBezTo>
                  <a:pt x="2256226" y="215477"/>
                  <a:pt x="2256226" y="202142"/>
                  <a:pt x="2256226" y="173567"/>
                </a:cubicBezTo>
                <a:cubicBezTo>
                  <a:pt x="2256226" y="144992"/>
                  <a:pt x="2261941" y="131022"/>
                  <a:pt x="2256226" y="102447"/>
                </a:cubicBezTo>
                <a:cubicBezTo>
                  <a:pt x="2250511" y="73872"/>
                  <a:pt x="2248606" y="47837"/>
                  <a:pt x="2226381" y="31327"/>
                </a:cubicBezTo>
                <a:cubicBezTo>
                  <a:pt x="2204156" y="14817"/>
                  <a:pt x="2175581" y="23072"/>
                  <a:pt x="2145101" y="21167"/>
                </a:cubicBezTo>
                <a:cubicBezTo>
                  <a:pt x="2114621" y="19262"/>
                  <a:pt x="2102556" y="21167"/>
                  <a:pt x="2073981" y="21167"/>
                </a:cubicBezTo>
                <a:cubicBezTo>
                  <a:pt x="2045406" y="21167"/>
                  <a:pt x="2031436" y="21167"/>
                  <a:pt x="2002861" y="21167"/>
                </a:cubicBezTo>
                <a:cubicBezTo>
                  <a:pt x="1974286" y="21167"/>
                  <a:pt x="1962221" y="21167"/>
                  <a:pt x="1931741" y="21167"/>
                </a:cubicBezTo>
                <a:cubicBezTo>
                  <a:pt x="1901261" y="21167"/>
                  <a:pt x="1881576" y="21167"/>
                  <a:pt x="1851096" y="21167"/>
                </a:cubicBezTo>
                <a:cubicBezTo>
                  <a:pt x="1820616" y="21167"/>
                  <a:pt x="1808551" y="21167"/>
                  <a:pt x="1779976" y="21167"/>
                </a:cubicBezTo>
                <a:cubicBezTo>
                  <a:pt x="1751401" y="21167"/>
                  <a:pt x="1737431" y="19262"/>
                  <a:pt x="1708856" y="21167"/>
                </a:cubicBezTo>
                <a:cubicBezTo>
                  <a:pt x="1680281" y="23072"/>
                  <a:pt x="1666311" y="29422"/>
                  <a:pt x="1637736" y="31327"/>
                </a:cubicBezTo>
                <a:cubicBezTo>
                  <a:pt x="1609161" y="33232"/>
                  <a:pt x="1597096" y="31327"/>
                  <a:pt x="1566616" y="31327"/>
                </a:cubicBezTo>
                <a:cubicBezTo>
                  <a:pt x="1536136" y="31327"/>
                  <a:pt x="1516451" y="31327"/>
                  <a:pt x="1485971" y="31327"/>
                </a:cubicBezTo>
                <a:cubicBezTo>
                  <a:pt x="1455491" y="31327"/>
                  <a:pt x="1445331" y="31327"/>
                  <a:pt x="1414851" y="31327"/>
                </a:cubicBezTo>
                <a:cubicBezTo>
                  <a:pt x="1384371" y="31327"/>
                  <a:pt x="1364051" y="31327"/>
                  <a:pt x="1333571" y="31327"/>
                </a:cubicBezTo>
                <a:cubicBezTo>
                  <a:pt x="1303091" y="31327"/>
                  <a:pt x="1291026" y="31327"/>
                  <a:pt x="1262451" y="31327"/>
                </a:cubicBezTo>
                <a:cubicBezTo>
                  <a:pt x="1233876" y="31327"/>
                  <a:pt x="1219906" y="31327"/>
                  <a:pt x="1191331" y="31327"/>
                </a:cubicBezTo>
                <a:cubicBezTo>
                  <a:pt x="1162756" y="31327"/>
                  <a:pt x="1148786" y="31327"/>
                  <a:pt x="1120211" y="31327"/>
                </a:cubicBezTo>
                <a:cubicBezTo>
                  <a:pt x="1091636" y="31327"/>
                  <a:pt x="1078301" y="31327"/>
                  <a:pt x="1049726" y="31327"/>
                </a:cubicBezTo>
                <a:cubicBezTo>
                  <a:pt x="1021151" y="31327"/>
                  <a:pt x="1007181" y="29422"/>
                  <a:pt x="978606" y="31327"/>
                </a:cubicBezTo>
                <a:cubicBezTo>
                  <a:pt x="950031" y="33232"/>
                  <a:pt x="937966" y="39582"/>
                  <a:pt x="907486" y="41487"/>
                </a:cubicBezTo>
                <a:cubicBezTo>
                  <a:pt x="877006" y="43392"/>
                  <a:pt x="856686" y="41487"/>
                  <a:pt x="826206" y="41487"/>
                </a:cubicBezTo>
                <a:cubicBezTo>
                  <a:pt x="795726" y="41487"/>
                  <a:pt x="783661" y="41487"/>
                  <a:pt x="755086" y="41487"/>
                </a:cubicBezTo>
                <a:cubicBezTo>
                  <a:pt x="726511" y="41487"/>
                  <a:pt x="713176" y="41487"/>
                  <a:pt x="684601" y="41487"/>
                </a:cubicBezTo>
                <a:cubicBezTo>
                  <a:pt x="656026" y="41487"/>
                  <a:pt x="647771" y="41487"/>
                  <a:pt x="613481" y="41487"/>
                </a:cubicBezTo>
                <a:cubicBezTo>
                  <a:pt x="579191" y="41487"/>
                  <a:pt x="552521" y="41487"/>
                  <a:pt x="511881" y="41487"/>
                </a:cubicBezTo>
                <a:cubicBezTo>
                  <a:pt x="471241" y="41487"/>
                  <a:pt x="450921" y="41487"/>
                  <a:pt x="410281" y="41487"/>
                </a:cubicBezTo>
                <a:cubicBezTo>
                  <a:pt x="369641" y="41487"/>
                  <a:pt x="349956" y="43392"/>
                  <a:pt x="309316" y="41487"/>
                </a:cubicBezTo>
                <a:cubicBezTo>
                  <a:pt x="268676" y="39582"/>
                  <a:pt x="244546" y="33232"/>
                  <a:pt x="207716" y="31327"/>
                </a:cubicBezTo>
                <a:cubicBezTo>
                  <a:pt x="170886" y="29422"/>
                  <a:pt x="156916" y="31327"/>
                  <a:pt x="126436" y="31327"/>
                </a:cubicBezTo>
                <a:cubicBezTo>
                  <a:pt x="95956" y="31327"/>
                  <a:pt x="79446" y="17357"/>
                  <a:pt x="55316" y="31327"/>
                </a:cubicBezTo>
                <a:cubicBezTo>
                  <a:pt x="31186" y="45297"/>
                  <a:pt x="14676" y="73872"/>
                  <a:pt x="4516" y="102447"/>
                </a:cubicBezTo>
                <a:cubicBezTo>
                  <a:pt x="-5644" y="131022"/>
                  <a:pt x="4516" y="144992"/>
                  <a:pt x="4516" y="173567"/>
                </a:cubicBezTo>
                <a:cubicBezTo>
                  <a:pt x="4516" y="202142"/>
                  <a:pt x="4516" y="215477"/>
                  <a:pt x="4516" y="244052"/>
                </a:cubicBezTo>
                <a:cubicBezTo>
                  <a:pt x="4516" y="272627"/>
                  <a:pt x="4516" y="286597"/>
                  <a:pt x="4516" y="315172"/>
                </a:cubicBezTo>
                <a:cubicBezTo>
                  <a:pt x="4516" y="343747"/>
                  <a:pt x="4516" y="357717"/>
                  <a:pt x="4516" y="386292"/>
                </a:cubicBezTo>
                <a:cubicBezTo>
                  <a:pt x="4516" y="414867"/>
                  <a:pt x="2611" y="428837"/>
                  <a:pt x="4516" y="457412"/>
                </a:cubicBezTo>
                <a:cubicBezTo>
                  <a:pt x="6421" y="485987"/>
                  <a:pt x="12771" y="499957"/>
                  <a:pt x="14676" y="528532"/>
                </a:cubicBezTo>
                <a:cubicBezTo>
                  <a:pt x="16581" y="557107"/>
                  <a:pt x="14676" y="586317"/>
                  <a:pt x="14676" y="599017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442450" y="3007360"/>
            <a:ext cx="283210" cy="1440180"/>
            <a:chOff x="14870" y="4736"/>
            <a:chExt cx="446" cy="2268"/>
          </a:xfrm>
        </p:grpSpPr>
        <p:grpSp>
          <p:nvGrpSpPr>
            <p:cNvPr id="15" name="组合 14"/>
            <p:cNvGrpSpPr/>
            <p:nvPr/>
          </p:nvGrpSpPr>
          <p:grpSpPr>
            <a:xfrm>
              <a:off x="14870" y="4736"/>
              <a:ext cx="446" cy="558"/>
              <a:chOff x="14870" y="4736"/>
              <a:chExt cx="446" cy="558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14870" y="5039"/>
                <a:ext cx="447" cy="32"/>
              </a:xfrm>
              <a:custGeom>
                <a:avLst/>
                <a:gdLst>
                  <a:gd name="connisteX0" fmla="*/ 0 w 283845"/>
                  <a:gd name="connsiteY0" fmla="*/ 20320 h 20320"/>
                  <a:gd name="connisteX1" fmla="*/ 71120 w 283845"/>
                  <a:gd name="connsiteY1" fmla="*/ 10160 h 20320"/>
                  <a:gd name="connisteX2" fmla="*/ 142240 w 283845"/>
                  <a:gd name="connsiteY2" fmla="*/ 10160 h 20320"/>
                  <a:gd name="connisteX3" fmla="*/ 213360 w 283845"/>
                  <a:gd name="connsiteY3" fmla="*/ 0 h 20320"/>
                  <a:gd name="connisteX4" fmla="*/ 283845 w 283845"/>
                  <a:gd name="connsiteY4" fmla="*/ 10160 h 203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83845" h="20320">
                    <a:moveTo>
                      <a:pt x="0" y="20320"/>
                    </a:moveTo>
                    <a:cubicBezTo>
                      <a:pt x="12700" y="18415"/>
                      <a:pt x="42545" y="12065"/>
                      <a:pt x="71120" y="10160"/>
                    </a:cubicBezTo>
                    <a:cubicBezTo>
                      <a:pt x="99695" y="8255"/>
                      <a:pt x="113665" y="12065"/>
                      <a:pt x="142240" y="10160"/>
                    </a:cubicBezTo>
                    <a:cubicBezTo>
                      <a:pt x="170815" y="8255"/>
                      <a:pt x="184785" y="0"/>
                      <a:pt x="213360" y="0"/>
                    </a:cubicBezTo>
                    <a:cubicBezTo>
                      <a:pt x="241935" y="0"/>
                      <a:pt x="271145" y="7620"/>
                      <a:pt x="283845" y="10160"/>
                    </a:cubicBezTo>
                  </a:path>
                </a:pathLst>
              </a:custGeom>
              <a:noFill/>
              <a:ln w="317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15043" y="4736"/>
                <a:ext cx="52" cy="559"/>
              </a:xfrm>
              <a:custGeom>
                <a:avLst/>
                <a:gdLst>
                  <a:gd name="connisteX0" fmla="*/ 1843 w 33170"/>
                  <a:gd name="connsiteY0" fmla="*/ 0 h 354965"/>
                  <a:gd name="connisteX1" fmla="*/ 1843 w 33170"/>
                  <a:gd name="connsiteY1" fmla="*/ 71120 h 354965"/>
                  <a:gd name="connisteX2" fmla="*/ 22163 w 33170"/>
                  <a:gd name="connsiteY2" fmla="*/ 142240 h 354965"/>
                  <a:gd name="connisteX3" fmla="*/ 32323 w 33170"/>
                  <a:gd name="connsiteY3" fmla="*/ 212725 h 354965"/>
                  <a:gd name="connisteX4" fmla="*/ 32323 w 33170"/>
                  <a:gd name="connsiteY4" fmla="*/ 283845 h 354965"/>
                  <a:gd name="connisteX5" fmla="*/ 32323 w 33170"/>
                  <a:gd name="connsiteY5" fmla="*/ 354965 h 3549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</a:cxnLst>
                <a:rect l="l" t="t" r="r" b="b"/>
                <a:pathLst>
                  <a:path w="33170" h="354965">
                    <a:moveTo>
                      <a:pt x="1843" y="0"/>
                    </a:moveTo>
                    <a:cubicBezTo>
                      <a:pt x="1208" y="12700"/>
                      <a:pt x="-1967" y="42545"/>
                      <a:pt x="1843" y="71120"/>
                    </a:cubicBezTo>
                    <a:cubicBezTo>
                      <a:pt x="5653" y="99695"/>
                      <a:pt x="15813" y="113665"/>
                      <a:pt x="22163" y="142240"/>
                    </a:cubicBezTo>
                    <a:cubicBezTo>
                      <a:pt x="28513" y="170815"/>
                      <a:pt x="30418" y="184150"/>
                      <a:pt x="32323" y="212725"/>
                    </a:cubicBezTo>
                    <a:cubicBezTo>
                      <a:pt x="34228" y="241300"/>
                      <a:pt x="32323" y="255270"/>
                      <a:pt x="32323" y="283845"/>
                    </a:cubicBezTo>
                    <a:cubicBezTo>
                      <a:pt x="32323" y="312420"/>
                      <a:pt x="32323" y="342265"/>
                      <a:pt x="32323" y="354965"/>
                    </a:cubicBezTo>
                  </a:path>
                </a:pathLst>
              </a:custGeom>
              <a:noFill/>
              <a:ln w="317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14870" y="6956"/>
              <a:ext cx="336" cy="49"/>
            </a:xfrm>
            <a:custGeom>
              <a:avLst/>
              <a:gdLst>
                <a:gd name="connisteX0" fmla="*/ 0 w 213360"/>
                <a:gd name="connsiteY0" fmla="*/ 30480 h 31326"/>
                <a:gd name="connisteX1" fmla="*/ 71120 w 213360"/>
                <a:gd name="connsiteY1" fmla="*/ 30480 h 31326"/>
                <a:gd name="connisteX2" fmla="*/ 142240 w 213360"/>
                <a:gd name="connsiteY2" fmla="*/ 20320 h 31326"/>
                <a:gd name="connisteX3" fmla="*/ 213360 w 213360"/>
                <a:gd name="connsiteY3" fmla="*/ 0 h 3132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13360" h="31327">
                  <a:moveTo>
                    <a:pt x="0" y="30480"/>
                  </a:moveTo>
                  <a:cubicBezTo>
                    <a:pt x="12700" y="30480"/>
                    <a:pt x="42545" y="32385"/>
                    <a:pt x="71120" y="30480"/>
                  </a:cubicBezTo>
                  <a:cubicBezTo>
                    <a:pt x="99695" y="28575"/>
                    <a:pt x="113665" y="26670"/>
                    <a:pt x="142240" y="20320"/>
                  </a:cubicBezTo>
                  <a:cubicBezTo>
                    <a:pt x="170815" y="13970"/>
                    <a:pt x="200660" y="3810"/>
                    <a:pt x="21336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  <p:bldP spid="7" grpId="2" animBg="1"/>
      <p:bldP spid="7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4855" y="344805"/>
            <a:ext cx="30822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放大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02965" y="2792730"/>
            <a:ext cx="3660140" cy="3350260"/>
            <a:chOff x="5359" y="4398"/>
            <a:chExt cx="5764" cy="52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43" y="4398"/>
              <a:ext cx="2996" cy="371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359" y="8562"/>
              <a:ext cx="576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sz="4000" baseline="-25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B </a:t>
              </a:r>
              <a:r>
                <a:rPr lang="zh-CN" altLang="en-US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对</a:t>
              </a:r>
              <a:r>
                <a:rPr lang="en-US" altLang="zh-CN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i</a:t>
              </a:r>
              <a:r>
                <a:rPr lang="en-US" altLang="zh-CN" sz="4000" baseline="-25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C </a:t>
              </a:r>
              <a:r>
                <a:rPr lang="zh-CN" altLang="en-US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控制</a:t>
              </a:r>
              <a:endPara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37145" y="2769870"/>
            <a:ext cx="3660140" cy="3373120"/>
            <a:chOff x="12027" y="4362"/>
            <a:chExt cx="5764" cy="53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4" y="4362"/>
              <a:ext cx="3273" cy="37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027" y="8562"/>
              <a:ext cx="576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V</a:t>
              </a:r>
              <a:r>
                <a:rPr lang="en-US" altLang="zh-CN" sz="4000" baseline="-25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GS </a:t>
              </a:r>
              <a:r>
                <a:rPr lang="zh-CN" altLang="en-US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对</a:t>
              </a:r>
              <a:r>
                <a:rPr lang="en-US" altLang="zh-CN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i</a:t>
              </a:r>
              <a:r>
                <a:rPr lang="en-US" altLang="zh-CN" sz="4000" baseline="-25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D </a:t>
              </a:r>
              <a:r>
                <a:rPr lang="zh-CN" altLang="en-US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控制</a:t>
              </a:r>
              <a:endPara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12" name="图片 11" descr="0660d19990d118884fb5c1736beb446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" y="191135"/>
            <a:ext cx="2578735" cy="25787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3385" y="1466215"/>
            <a:ext cx="11098530" cy="4787900"/>
            <a:chOff x="651" y="2325"/>
            <a:chExt cx="17478" cy="7540"/>
          </a:xfrm>
        </p:grpSpPr>
        <p:sp>
          <p:nvSpPr>
            <p:cNvPr id="4" name="文本框 3"/>
            <p:cNvSpPr txBox="1"/>
            <p:nvPr/>
          </p:nvSpPr>
          <p:spPr>
            <a:xfrm>
              <a:off x="5703" y="2325"/>
              <a:ext cx="1242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/>
                <a:t>本质：对电源能量的</a:t>
              </a:r>
              <a:r>
                <a:rPr lang="zh-CN" altLang="en-US" sz="5400">
                  <a:solidFill>
                    <a:srgbClr val="FF0000"/>
                  </a:solidFill>
                </a:rPr>
                <a:t>控制</a:t>
              </a:r>
              <a:endParaRPr lang="zh-CN" altLang="en-US" sz="5400">
                <a:solidFill>
                  <a:srgbClr val="FF0000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" y="3777"/>
              <a:ext cx="4573" cy="6088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4810" y="304165"/>
            <a:ext cx="634301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单管放大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4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BJT</a:t>
            </a:r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MOSFET</a:t>
            </a:r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0810" y="4328160"/>
            <a:ext cx="9985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先把放大器件调教好（设置好静态工作点）</a:t>
            </a:r>
            <a:endParaRPr lang="zh-CN" altLang="en-US" sz="4000"/>
          </a:p>
        </p:txBody>
      </p:sp>
      <p:grpSp>
        <p:nvGrpSpPr>
          <p:cNvPr id="8" name="组合 7"/>
          <p:cNvGrpSpPr/>
          <p:nvPr/>
        </p:nvGrpSpPr>
        <p:grpSpPr>
          <a:xfrm>
            <a:off x="2354580" y="2225040"/>
            <a:ext cx="8077200" cy="1564640"/>
            <a:chOff x="3424" y="5520"/>
            <a:chExt cx="12720" cy="2464"/>
          </a:xfrm>
        </p:grpSpPr>
        <p:sp>
          <p:nvSpPr>
            <p:cNvPr id="4" name="文本框 3"/>
            <p:cNvSpPr txBox="1"/>
            <p:nvPr/>
          </p:nvSpPr>
          <p:spPr>
            <a:xfrm>
              <a:off x="3424" y="5520"/>
              <a:ext cx="127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/>
                <a:t>输入电阻、输出电阻、增益</a:t>
              </a:r>
              <a:endParaRPr lang="zh-CN" altLang="en-US" sz="4800"/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V="1">
              <a:off x="5680" y="6864"/>
              <a:ext cx="16" cy="112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0248" y="6864"/>
              <a:ext cx="8" cy="112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3558540" y="5364480"/>
            <a:ext cx="5669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4">
                    <a:lumMod val="50000"/>
                  </a:schemeClr>
                </a:solidFill>
              </a:rPr>
              <a:t>分析</a:t>
            </a:r>
            <a:r>
              <a:rPr lang="zh-CN" altLang="en-US" sz="3200">
                <a:solidFill>
                  <a:srgbClr val="FF0000"/>
                </a:solidFill>
              </a:rPr>
              <a:t>：直流通路、交流通路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990" r="2301"/>
          <a:stretch>
            <a:fillRect/>
          </a:stretch>
        </p:blipFill>
        <p:spPr>
          <a:xfrm>
            <a:off x="867410" y="518795"/>
            <a:ext cx="6961505" cy="5962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10880" y="798195"/>
            <a:ext cx="34848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共射</a:t>
            </a:r>
            <a:r>
              <a:rPr lang="en-US" altLang="zh-CN" sz="4800"/>
              <a:t>   </a:t>
            </a:r>
            <a:r>
              <a:rPr lang="zh-CN" altLang="en-US" sz="4800"/>
              <a:t>共源</a:t>
            </a:r>
            <a:endParaRPr lang="zh-CN" altLang="en-US" sz="4800"/>
          </a:p>
          <a:p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共集</a:t>
            </a:r>
            <a:r>
              <a:rPr lang="en-US" altLang="zh-CN" sz="4800"/>
              <a:t>   </a:t>
            </a:r>
            <a:r>
              <a:rPr lang="zh-CN" altLang="en-US" sz="4800"/>
              <a:t>共漏</a:t>
            </a:r>
            <a:endParaRPr lang="zh-CN" altLang="en-US" sz="4800"/>
          </a:p>
          <a:p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共基</a:t>
            </a:r>
            <a:r>
              <a:rPr lang="en-US" altLang="zh-CN" sz="4800"/>
              <a:t>   </a:t>
            </a:r>
            <a:r>
              <a:rPr lang="zh-CN" altLang="en-US" sz="4800"/>
              <a:t>共栅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035" y="508000"/>
            <a:ext cx="1024890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PN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</a:rPr>
              <a:t>结、二极管、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BJT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</a:rPr>
              <a:t>、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MOSFET        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  <a:sym typeface="+mn-ea"/>
              </a:rPr>
              <a:t>单管放大电路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多管放大电路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差分放大电路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功率放大电路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电流源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反馈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474720" y="1813560"/>
            <a:ext cx="252984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383280" y="1986280"/>
            <a:ext cx="2550160" cy="848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393440" y="2138680"/>
            <a:ext cx="2540000" cy="147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458720" y="2260600"/>
            <a:ext cx="3495040" cy="271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16320" y="1480820"/>
            <a:ext cx="5850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accent4">
                    <a:lumMod val="50000"/>
                  </a:schemeClr>
                </a:solidFill>
              </a:rPr>
              <a:t>集成运算放大电路</a:t>
            </a:r>
            <a:endParaRPr lang="zh-CN" altLang="en-US" sz="540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图片 8" descr="3155d4b16c54d0479e6ad1cb6bc77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0" y="2649855"/>
            <a:ext cx="2662555" cy="22618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86320" y="5339715"/>
            <a:ext cx="4580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Vout = A</a:t>
            </a:r>
            <a:r>
              <a:rPr lang="en-US" altLang="zh-CN" sz="3200" baseline="-25000"/>
              <a:t>od</a:t>
            </a:r>
            <a:r>
              <a:rPr lang="en-US" altLang="zh-CN" sz="3200"/>
              <a:t>  * </a:t>
            </a:r>
            <a:r>
              <a:rPr lang="zh-CN" altLang="en-US" sz="3200"/>
              <a:t>（</a:t>
            </a:r>
            <a:r>
              <a:rPr lang="en-US" altLang="zh-CN" sz="3200"/>
              <a:t>V</a:t>
            </a:r>
            <a:r>
              <a:rPr lang="en-US" altLang="zh-CN" sz="3200" baseline="-25000"/>
              <a:t>+</a:t>
            </a:r>
            <a:r>
              <a:rPr lang="en-US" altLang="zh-CN" sz="3200"/>
              <a:t> - V</a:t>
            </a:r>
            <a:r>
              <a:rPr lang="en-US" altLang="zh-CN" sz="3200" baseline="-25000"/>
              <a:t>-</a:t>
            </a:r>
            <a:r>
              <a:rPr lang="zh-CN" altLang="en-US" sz="3200"/>
              <a:t>）</a:t>
            </a:r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5364480" y="2921635"/>
            <a:ext cx="2863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加减乘除、微分、积分、指数、对数、滤波、整流、整形</a:t>
            </a:r>
            <a:r>
              <a:rPr lang="en-US" altLang="zh-CN" sz="2000"/>
              <a:t>......</a:t>
            </a:r>
            <a:endParaRPr lang="en-US" altLang="zh-CN" sz="2000"/>
          </a:p>
        </p:txBody>
      </p:sp>
      <p:sp>
        <p:nvSpPr>
          <p:cNvPr id="12" name="文本框 11"/>
          <p:cNvSpPr txBox="1"/>
          <p:nvPr/>
        </p:nvSpPr>
        <p:spPr>
          <a:xfrm>
            <a:off x="5830570" y="4257675"/>
            <a:ext cx="2397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纯模拟器件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2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rc=http___b-ssl.duitang.com_uploads_item_201811_20_20181120142524_UrVk8.jpeg&amp;refer=http___b-ssl.duit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45745"/>
            <a:ext cx="10835005" cy="6366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515" y="4981575"/>
            <a:ext cx="369887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虚短</a:t>
            </a:r>
            <a:r>
              <a:rPr lang="en-US" altLang="zh-CN" sz="4000"/>
              <a:t>  V</a:t>
            </a:r>
            <a:r>
              <a:rPr lang="en-US" altLang="zh-CN" sz="4000" baseline="-25000"/>
              <a:t>+</a:t>
            </a:r>
            <a:r>
              <a:rPr lang="en-US" altLang="zh-CN" sz="4000"/>
              <a:t> = V</a:t>
            </a:r>
            <a:r>
              <a:rPr lang="en-US" altLang="zh-CN" sz="4000" baseline="-25000"/>
              <a:t>-</a:t>
            </a:r>
            <a:endParaRPr lang="zh-CN" altLang="en-US" sz="4000"/>
          </a:p>
          <a:p>
            <a:r>
              <a:rPr lang="zh-CN" altLang="en-US" sz="4000">
                <a:solidFill>
                  <a:srgbClr val="FF0000"/>
                </a:solidFill>
              </a:rPr>
              <a:t>虚断</a:t>
            </a:r>
            <a:r>
              <a:rPr lang="en-US" altLang="zh-CN" sz="4000"/>
              <a:t>  I</a:t>
            </a:r>
            <a:r>
              <a:rPr lang="en-US" altLang="zh-CN" sz="4000" baseline="-25000"/>
              <a:t>+</a:t>
            </a:r>
            <a:r>
              <a:rPr lang="en-US" altLang="zh-CN" sz="4000"/>
              <a:t> = I</a:t>
            </a:r>
            <a:r>
              <a:rPr lang="en-US" altLang="zh-CN" sz="4000" baseline="-25000"/>
              <a:t>-</a:t>
            </a:r>
            <a:r>
              <a:rPr lang="en-US" altLang="zh-CN" sz="4000"/>
              <a:t> = 0</a:t>
            </a:r>
            <a:endParaRPr lang="zh-CN" altLang="en-US" sz="40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0515" y="4185920"/>
            <a:ext cx="4580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Vout = A</a:t>
            </a:r>
            <a:r>
              <a:rPr lang="en-US" altLang="zh-CN" sz="2800" baseline="-25000"/>
              <a:t>od</a:t>
            </a:r>
            <a:r>
              <a:rPr lang="en-US" altLang="zh-CN" sz="2800"/>
              <a:t>  * </a:t>
            </a:r>
            <a:r>
              <a:rPr lang="zh-CN" altLang="en-US" sz="2800"/>
              <a:t>（</a:t>
            </a:r>
            <a:r>
              <a:rPr lang="en-US" altLang="zh-CN" sz="2800"/>
              <a:t>V</a:t>
            </a:r>
            <a:r>
              <a:rPr lang="en-US" altLang="zh-CN" sz="2800" baseline="-25000"/>
              <a:t>+</a:t>
            </a:r>
            <a:r>
              <a:rPr lang="en-US" altLang="zh-CN" sz="2800"/>
              <a:t> - V</a:t>
            </a:r>
            <a:r>
              <a:rPr lang="en-US" altLang="zh-CN" sz="2800" baseline="-25000"/>
              <a:t>-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pic>
        <p:nvPicPr>
          <p:cNvPr id="9" name="图片 8" descr="3155d4b16c54d0479e6ad1cb6bc77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293370"/>
            <a:ext cx="2662555" cy="2261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515" y="2664460"/>
            <a:ext cx="68872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R</a:t>
            </a:r>
            <a:r>
              <a:rPr lang="en-US" altLang="zh-CN" sz="4000" baseline="-25000"/>
              <a:t>i</a:t>
            </a:r>
            <a:r>
              <a:rPr lang="en-US" altLang="zh-CN" sz="4000"/>
              <a:t> = +∞     </a:t>
            </a:r>
            <a:r>
              <a:rPr lang="en-US" altLang="zh-CN" sz="4000">
                <a:sym typeface="+mn-ea"/>
              </a:rPr>
              <a:t>R</a:t>
            </a:r>
            <a:r>
              <a:rPr lang="en-US" altLang="zh-CN" sz="4000" baseline="-25000">
                <a:sym typeface="+mn-ea"/>
              </a:rPr>
              <a:t>o</a:t>
            </a:r>
            <a:r>
              <a:rPr lang="en-US" altLang="zh-CN" sz="4000">
                <a:sym typeface="+mn-ea"/>
              </a:rPr>
              <a:t> = 0     </a:t>
            </a:r>
            <a:endParaRPr lang="en-US" altLang="zh-CN" sz="4000">
              <a:sym typeface="+mn-ea"/>
            </a:endParaRPr>
          </a:p>
          <a:p>
            <a:r>
              <a:rPr lang="en-US" altLang="zh-CN" sz="4000">
                <a:sym typeface="+mn-ea"/>
              </a:rPr>
              <a:t>A</a:t>
            </a:r>
            <a:r>
              <a:rPr lang="en-US" altLang="zh-CN" sz="4000" baseline="-25000">
                <a:sym typeface="+mn-ea"/>
              </a:rPr>
              <a:t>od</a:t>
            </a:r>
            <a:r>
              <a:rPr lang="en-US" altLang="zh-CN" sz="4000">
                <a:sym typeface="+mn-ea"/>
              </a:rPr>
              <a:t> = +∞</a:t>
            </a:r>
            <a:endParaRPr lang="en-US" altLang="zh-CN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35" y="599440"/>
            <a:ext cx="4095115" cy="2498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35" y="3695065"/>
            <a:ext cx="4173855" cy="2391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155" y="2033270"/>
            <a:ext cx="2892425" cy="1064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155" y="5037455"/>
            <a:ext cx="2892425" cy="10490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19565" y="689610"/>
            <a:ext cx="2271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同相比例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9219565" y="4072890"/>
            <a:ext cx="2048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反相比例</a:t>
            </a:r>
            <a:endParaRPr lang="zh-CN" altLang="en-US" sz="320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2" grpId="0"/>
      <p:bldP spid="2" grpId="1"/>
      <p:bldP spid="11" grpId="0"/>
      <p:bldP spid="11" grpId="1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21025" y="491490"/>
            <a:ext cx="5949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rgbClr val="FF0000"/>
                </a:solidFill>
              </a:rPr>
              <a:t> Content</a:t>
            </a:r>
            <a:endParaRPr lang="en-US" altLang="zh-CN" sz="54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2615" y="1710690"/>
            <a:ext cx="9376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  </a:t>
            </a:r>
            <a:r>
              <a:rPr lang="zh-CN" altLang="en-US" sz="3200"/>
              <a:t>电路分析</a:t>
            </a:r>
            <a:r>
              <a:rPr lang="en-US" altLang="zh-CN" sz="2400"/>
              <a:t> </a:t>
            </a:r>
            <a:endParaRPr lang="en-US" altLang="zh-CN" sz="2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2305" y="4623435"/>
            <a:ext cx="10259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</a:t>
            </a:r>
            <a:r>
              <a:rPr lang="en-US" altLang="zh-CN" sz="4000"/>
              <a:t> Some advice</a:t>
            </a:r>
            <a:endParaRPr lang="zh-CN" altLang="en-US" sz="4000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0830" y="1932305"/>
            <a:ext cx="122555" cy="121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560830" y="3983355"/>
            <a:ext cx="122555" cy="121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560830" y="2957830"/>
            <a:ext cx="122555" cy="121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60830" y="4942205"/>
            <a:ext cx="122555" cy="121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72615" y="2726690"/>
            <a:ext cx="9376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  </a:t>
            </a:r>
            <a:r>
              <a:rPr lang="zh-CN" altLang="en-US" sz="3200"/>
              <a:t>模拟电子电路</a:t>
            </a:r>
            <a:r>
              <a:rPr lang="en-US" altLang="zh-CN" sz="2400"/>
              <a:t> </a:t>
            </a:r>
            <a:endParaRPr lang="en-US" altLang="zh-CN" sz="2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2615" y="3742690"/>
            <a:ext cx="9376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  </a:t>
            </a:r>
            <a:r>
              <a:rPr lang="zh-CN" altLang="en-US" sz="3200"/>
              <a:t>数字电子电路</a:t>
            </a:r>
            <a:r>
              <a:rPr lang="en-US" altLang="zh-CN" sz="2400"/>
              <a:t> </a:t>
            </a:r>
            <a:endParaRPr lang="en-US" altLang="zh-CN" sz="24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7135" y="2444750"/>
            <a:ext cx="3691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4">
                    <a:lumMod val="50000"/>
                  </a:schemeClr>
                </a:solidFill>
              </a:rPr>
              <a:t>脚踏实地</a:t>
            </a:r>
            <a:endParaRPr lang="zh-CN" altLang="en-US" sz="4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7135" y="3486150"/>
            <a:ext cx="3691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仰望星空</a:t>
            </a:r>
            <a:endParaRPr lang="zh-CN" alt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2" grpId="1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035" y="508000"/>
            <a:ext cx="1024890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PN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</a:rPr>
              <a:t>结、二极管、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BJT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</a:rPr>
              <a:t>、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MOSFET        </a:t>
            </a:r>
            <a:r>
              <a:rPr lang="zh-CN" altLang="en-US" sz="3200">
                <a:solidFill>
                  <a:schemeClr val="accent4">
                    <a:lumMod val="50000"/>
                  </a:schemeClr>
                </a:solidFill>
                <a:sym typeface="+mn-ea"/>
              </a:rPr>
              <a:t>单管放大电路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多管放大电路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差分放大电路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功率放大电路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电流源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反馈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474720" y="1813560"/>
            <a:ext cx="252984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383280" y="1986280"/>
            <a:ext cx="2550160" cy="848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393440" y="2138680"/>
            <a:ext cx="2540000" cy="147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458720" y="2260600"/>
            <a:ext cx="3495040" cy="271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16320" y="1574800"/>
            <a:ext cx="5850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accent4">
                    <a:lumMod val="50000"/>
                  </a:schemeClr>
                </a:solidFill>
              </a:rPr>
              <a:t>集成运算放大电路</a:t>
            </a:r>
            <a:endParaRPr lang="zh-CN" altLang="en-US" sz="5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8250" y="2753360"/>
            <a:ext cx="48564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频率响应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有源滤波</a:t>
            </a:r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电压比较器</a:t>
            </a:r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波形的发生和转换</a:t>
            </a:r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600"/>
              <a:t>......</a:t>
            </a:r>
            <a:endParaRPr lang="zh-CN" altLang="en-US" sz="3600"/>
          </a:p>
          <a:p>
            <a:endParaRPr lang="zh-CN" altLang="en-US" sz="36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5327(20211011-21520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9415" y="191135"/>
            <a:ext cx="6476365" cy="6476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12960" y="5770880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新手小牛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8320" y="325120"/>
            <a:ext cx="3515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数电</a:t>
            </a:r>
            <a:endParaRPr lang="zh-CN" altLang="en-US" sz="5400"/>
          </a:p>
        </p:txBody>
      </p:sp>
      <p:pic>
        <p:nvPicPr>
          <p:cNvPr id="5" name="图片 4" descr="865b0674d94602fc9280c3d5aa6a21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1774825"/>
            <a:ext cx="7863205" cy="4424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0880" y="396240"/>
            <a:ext cx="3190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进制转换</a:t>
            </a:r>
            <a:endParaRPr lang="zh-CN" altLang="en-US" sz="4000"/>
          </a:p>
        </p:txBody>
      </p:sp>
      <p:grpSp>
        <p:nvGrpSpPr>
          <p:cNvPr id="14" name="组合 13"/>
          <p:cNvGrpSpPr/>
          <p:nvPr/>
        </p:nvGrpSpPr>
        <p:grpSpPr>
          <a:xfrm>
            <a:off x="2172335" y="1397000"/>
            <a:ext cx="8031426" cy="2506671"/>
            <a:chOff x="2685" y="2168"/>
            <a:chExt cx="13832" cy="4692"/>
          </a:xfrm>
        </p:grpSpPr>
        <p:grpSp>
          <p:nvGrpSpPr>
            <p:cNvPr id="11" name="组合 10"/>
            <p:cNvGrpSpPr/>
            <p:nvPr/>
          </p:nvGrpSpPr>
          <p:grpSpPr>
            <a:xfrm>
              <a:off x="3124" y="4616"/>
              <a:ext cx="13392" cy="2244"/>
              <a:chOff x="3264" y="2416"/>
              <a:chExt cx="13392" cy="2244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3264" y="2416"/>
                <a:ext cx="3072" cy="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B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704" y="2416"/>
                <a:ext cx="3072" cy="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O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0144" y="2416"/>
                <a:ext cx="3072" cy="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D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3584" y="2416"/>
                <a:ext cx="3072" cy="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 H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85" y="2168"/>
              <a:ext cx="13832" cy="3768"/>
              <a:chOff x="2936" y="4808"/>
              <a:chExt cx="13832" cy="376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2936" y="4808"/>
                <a:ext cx="3072" cy="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二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576" y="4808"/>
                <a:ext cx="3072" cy="2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八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01" y="4808"/>
                <a:ext cx="3072" cy="3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十</a:t>
                </a:r>
                <a:r>
                  <a:rPr lang="en-US" altLang="zh-CN"/>
                  <a:t>     </a:t>
                </a:r>
                <a:endParaRPr lang="en-US" altLang="zh-CN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2961" y="4808"/>
                <a:ext cx="3807" cy="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7200"/>
                  <a:t>十六 </a:t>
                </a:r>
                <a:r>
                  <a:rPr lang="en-US" altLang="zh-CN"/>
                  <a:t>    </a:t>
                </a:r>
                <a:endParaRPr lang="en-US" altLang="zh-CN"/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3657600" y="5344160"/>
            <a:ext cx="5303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原码</a:t>
            </a:r>
            <a:r>
              <a:rPr lang="en-US" altLang="zh-CN" sz="3600"/>
              <a:t>       </a:t>
            </a:r>
            <a:r>
              <a:rPr lang="zh-CN" altLang="en-US" sz="3600"/>
              <a:t>反码</a:t>
            </a:r>
            <a:r>
              <a:rPr lang="en-US" altLang="zh-CN" sz="3600"/>
              <a:t>       </a:t>
            </a:r>
            <a:r>
              <a:rPr lang="zh-CN" altLang="en-US" sz="3600" u="sng"/>
              <a:t>补码</a:t>
            </a:r>
            <a:endParaRPr lang="zh-CN" altLang="en-US" sz="3600" u="sng"/>
          </a:p>
        </p:txBody>
      </p:sp>
      <p:sp>
        <p:nvSpPr>
          <p:cNvPr id="15" name="文本框 14"/>
          <p:cNvSpPr txBox="1"/>
          <p:nvPr/>
        </p:nvSpPr>
        <p:spPr>
          <a:xfrm>
            <a:off x="4500880" y="4414520"/>
            <a:ext cx="3190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二进制运算</a:t>
            </a:r>
            <a:endParaRPr lang="zh-CN" altLang="en-US" sz="4000"/>
          </a:p>
        </p:txBody>
      </p:sp>
      <p:sp>
        <p:nvSpPr>
          <p:cNvPr id="16" name="文本框 15"/>
          <p:cNvSpPr txBox="1"/>
          <p:nvPr/>
        </p:nvSpPr>
        <p:spPr>
          <a:xfrm>
            <a:off x="9916160" y="3409950"/>
            <a:ext cx="20015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拨电话</a:t>
            </a:r>
            <a:endParaRPr lang="zh-CN" altLang="en-US" sz="44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6720" y="3540760"/>
            <a:ext cx="1656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 sz="2800"/>
              <a:t>  (1010)</a:t>
            </a:r>
            <a:r>
              <a:rPr lang="en-US" altLang="zh-CN" sz="2800" baseline="-25000"/>
              <a:t>B</a:t>
            </a:r>
            <a:endParaRPr lang="en-US" altLang="zh-CN" sz="2800"/>
          </a:p>
          <a:p>
            <a:r>
              <a:rPr lang="en-US" altLang="zh-CN" sz="2800"/>
              <a:t>= (10)</a:t>
            </a:r>
            <a:r>
              <a:rPr lang="en-US" altLang="zh-CN" sz="2800" baseline="-25000"/>
              <a:t>D</a:t>
            </a:r>
            <a:endParaRPr lang="en-US" altLang="zh-CN" sz="2800" baseline="-25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6" grpId="0"/>
      <p:bldP spid="16" grpId="1"/>
      <p:bldP spid="15" grpId="0"/>
      <p:bldP spid="13" grpId="0"/>
      <p:bldP spid="15" grpId="1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285" y="2702560"/>
            <a:ext cx="27539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编码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280" y="277495"/>
            <a:ext cx="3677920" cy="6303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0607" r="-569"/>
          <a:stretch>
            <a:fillRect/>
          </a:stretch>
        </p:blipFill>
        <p:spPr>
          <a:xfrm>
            <a:off x="7134860" y="1049655"/>
            <a:ext cx="4487545" cy="4758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4600" y="274320"/>
            <a:ext cx="46228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门电路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042670"/>
            <a:ext cx="5321300" cy="5641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5250" y="274320"/>
            <a:ext cx="28708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rgbClr val="FF0000"/>
                </a:solidFill>
              </a:rPr>
              <a:t>模</a:t>
            </a:r>
            <a:r>
              <a:rPr lang="en-US" altLang="zh-CN" sz="4400">
                <a:solidFill>
                  <a:srgbClr val="FF0000"/>
                </a:solidFill>
              </a:rPr>
              <a:t>→</a:t>
            </a:r>
            <a:r>
              <a:rPr lang="zh-CN" altLang="en-US" sz="4400">
                <a:solidFill>
                  <a:srgbClr val="FF0000"/>
                </a:solidFill>
              </a:rPr>
              <a:t>数</a:t>
            </a:r>
            <a:endParaRPr lang="zh-CN" altLang="en-US" sz="44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0" y="1240790"/>
            <a:ext cx="1871980" cy="1878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0" y="3194685"/>
            <a:ext cx="2564130" cy="258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560" y="3194685"/>
            <a:ext cx="2529840" cy="26041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9120" y="5928360"/>
            <a:ext cx="432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OC</a:t>
            </a:r>
            <a:r>
              <a:rPr lang="zh-CN" altLang="en-US" sz="2400"/>
              <a:t>门、</a:t>
            </a:r>
            <a:r>
              <a:rPr lang="en-US" altLang="zh-CN" sz="2400"/>
              <a:t>OD</a:t>
            </a:r>
            <a:r>
              <a:rPr lang="zh-CN" altLang="en-US" sz="2400"/>
              <a:t>门、三态门</a:t>
            </a:r>
            <a:r>
              <a:rPr lang="en-US" altLang="zh-CN" sz="2400"/>
              <a:t>...</a:t>
            </a:r>
            <a:endParaRPr lang="en-US" altLang="zh-CN" sz="24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14800" y="375920"/>
            <a:ext cx="396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逻辑代数</a:t>
            </a:r>
            <a:endParaRPr lang="zh-CN" altLang="en-US" sz="4000"/>
          </a:p>
        </p:txBody>
      </p:sp>
      <p:grpSp>
        <p:nvGrpSpPr>
          <p:cNvPr id="2" name="组合 1"/>
          <p:cNvGrpSpPr/>
          <p:nvPr/>
        </p:nvGrpSpPr>
        <p:grpSpPr>
          <a:xfrm>
            <a:off x="1910080" y="1503680"/>
            <a:ext cx="8596630" cy="2501900"/>
            <a:chOff x="3008" y="2368"/>
            <a:chExt cx="13538" cy="3940"/>
          </a:xfrm>
        </p:grpSpPr>
        <p:sp>
          <p:nvSpPr>
            <p:cNvPr id="4" name="文本框 3"/>
            <p:cNvSpPr txBox="1"/>
            <p:nvPr/>
          </p:nvSpPr>
          <p:spPr>
            <a:xfrm>
              <a:off x="3008" y="2368"/>
              <a:ext cx="32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逻辑表达式</a:t>
              </a:r>
              <a:endParaRPr lang="zh-CN" altLang="en-US" sz="28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64" y="2368"/>
              <a:ext cx="32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/>
                <a:t>真值表</a:t>
              </a:r>
              <a:endParaRPr lang="zh-CN" altLang="en-US" sz="280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97" y="3580"/>
              <a:ext cx="2103" cy="855"/>
              <a:chOff x="3056" y="3884"/>
              <a:chExt cx="1816" cy="69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960" y="3884"/>
                <a:ext cx="912" cy="69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3056" y="3952"/>
                <a:ext cx="1600" cy="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/>
                  <a:t>Y =</a:t>
                </a:r>
                <a:endParaRPr lang="en-US" altLang="zh-CN" sz="2400"/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6" y="3404"/>
              <a:ext cx="3600" cy="2904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3008" y="2368"/>
              <a:ext cx="3538" cy="2912"/>
              <a:chOff x="12582" y="2368"/>
              <a:chExt cx="3538" cy="2912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2720" y="2368"/>
                <a:ext cx="326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/>
                  <a:t>逻辑电路图</a:t>
                </a:r>
                <a:endParaRPr lang="zh-CN" altLang="en-US" sz="2800"/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2" y="3664"/>
                <a:ext cx="3539" cy="1616"/>
              </a:xfrm>
              <a:prstGeom prst="rect">
                <a:avLst/>
              </a:prstGeom>
            </p:spPr>
          </p:pic>
        </p:grpSp>
      </p:grpSp>
      <p:sp>
        <p:nvSpPr>
          <p:cNvPr id="14" name="文本框 13"/>
          <p:cNvSpPr txBox="1"/>
          <p:nvPr/>
        </p:nvSpPr>
        <p:spPr>
          <a:xfrm>
            <a:off x="1910080" y="4917440"/>
            <a:ext cx="1920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化简</a:t>
            </a:r>
            <a:endParaRPr lang="zh-CN" altLang="en-US" sz="440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540760" y="4927600"/>
            <a:ext cx="1473200" cy="375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540760" y="5313680"/>
            <a:ext cx="1483360" cy="579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86680" y="4622800"/>
            <a:ext cx="242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公式法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86680" y="5572760"/>
            <a:ext cx="242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>
                <a:solidFill>
                  <a:srgbClr val="00B0F0"/>
                </a:solidFill>
              </a:rPr>
              <a:t>卡诺图法</a:t>
            </a:r>
            <a:endParaRPr lang="zh-CN" altLang="en-US" sz="2800" u="sng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82510" y="4237355"/>
            <a:ext cx="40017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 + BC = (A+B)(A+C)</a:t>
            </a:r>
            <a:endParaRPr lang="en-US" altLang="zh-CN" sz="2800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15" y="4917440"/>
            <a:ext cx="5285105" cy="65532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383655" y="3601085"/>
            <a:ext cx="455930" cy="404495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9" grpId="0"/>
      <p:bldP spid="17" grpId="1"/>
      <p:bldP spid="19" grpId="1"/>
      <p:bldP spid="18" grpId="0"/>
      <p:bldP spid="18" grpId="1"/>
      <p:bldP spid="5" grpId="0" bldLvl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5430" y="227330"/>
            <a:ext cx="65817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>
                <a:solidFill>
                  <a:srgbClr val="00B0F0"/>
                </a:solidFill>
                <a:sym typeface="+mn-ea"/>
              </a:rPr>
              <a:t>卡诺图法</a:t>
            </a:r>
            <a:r>
              <a:rPr lang="en-US" altLang="zh-CN" sz="4400">
                <a:solidFill>
                  <a:srgbClr val="00B0F0"/>
                </a:solidFill>
                <a:sym typeface="+mn-ea"/>
              </a:rPr>
              <a:t> (</a:t>
            </a:r>
            <a:r>
              <a:rPr lang="zh-CN" altLang="en-US" sz="4400" u="sng">
                <a:solidFill>
                  <a:srgbClr val="00B0F0"/>
                </a:solidFill>
                <a:sym typeface="+mn-ea"/>
              </a:rPr>
              <a:t>逻辑相邻性</a:t>
            </a:r>
            <a:r>
              <a:rPr lang="en-US" altLang="zh-CN" sz="4400">
                <a:solidFill>
                  <a:srgbClr val="00B0F0"/>
                </a:solidFill>
                <a:sym typeface="+mn-ea"/>
              </a:rPr>
              <a:t>)</a:t>
            </a:r>
            <a:r>
              <a:rPr lang="en-US" altLang="zh-CN" sz="4400" u="sng">
                <a:solidFill>
                  <a:srgbClr val="00B0F0"/>
                </a:solidFill>
                <a:sym typeface="+mn-ea"/>
              </a:rPr>
              <a:t> </a:t>
            </a:r>
            <a:endParaRPr lang="en-US" altLang="zh-CN" sz="4400" u="sng">
              <a:solidFill>
                <a:srgbClr val="00B0F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1762760"/>
            <a:ext cx="4663440" cy="2814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71255" y="2433320"/>
            <a:ext cx="3198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把</a:t>
            </a:r>
            <a:r>
              <a:rPr lang="en-US" altLang="zh-CN" sz="4800"/>
              <a:t> </a:t>
            </a:r>
            <a:r>
              <a:rPr lang="en-US" altLang="zh-CN" sz="4400"/>
              <a:t>1</a:t>
            </a:r>
            <a:r>
              <a:rPr lang="en-US" altLang="zh-CN" sz="4800"/>
              <a:t> </a:t>
            </a:r>
            <a:r>
              <a:rPr lang="zh-CN" altLang="en-US" sz="4800"/>
              <a:t>圈完</a:t>
            </a:r>
            <a:endParaRPr lang="zh-CN" altLang="en-US" sz="4800"/>
          </a:p>
          <a:p>
            <a:r>
              <a:rPr lang="zh-CN" altLang="en-US" sz="4800"/>
              <a:t>圈</a:t>
            </a:r>
            <a:r>
              <a:rPr lang="zh-CN" altLang="en-US" sz="4800">
                <a:solidFill>
                  <a:srgbClr val="FF0000"/>
                </a:solidFill>
              </a:rPr>
              <a:t>大且少</a:t>
            </a:r>
            <a:endParaRPr lang="zh-CN" altLang="en-US" sz="48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010" y="1584960"/>
            <a:ext cx="3547110" cy="32658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62400" y="5440045"/>
            <a:ext cx="449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2">
                    <a:lumMod val="50000"/>
                  </a:schemeClr>
                </a:solidFill>
              </a:rPr>
              <a:t>BV16E411s7TE</a:t>
            </a:r>
            <a:endParaRPr lang="en-US" altLang="zh-CN" sz="3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7654909" y="3515360"/>
            <a:ext cx="596815" cy="11272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21355" y="2321811"/>
            <a:ext cx="665083" cy="2320877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9" grpId="0" animBg="1"/>
      <p:bldP spid="9" grpId="1" animBg="1"/>
      <p:bldP spid="12" grpId="0"/>
      <p:bldP spid="1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5240" y="748665"/>
            <a:ext cx="7081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组合逻辑电路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03920" y="748665"/>
            <a:ext cx="2560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 = f ( i )</a:t>
            </a:r>
            <a:endParaRPr lang="en-US" altLang="zh-CN" sz="3200"/>
          </a:p>
        </p:txBody>
      </p:sp>
      <p:grpSp>
        <p:nvGrpSpPr>
          <p:cNvPr id="11" name="组合 10"/>
          <p:cNvGrpSpPr/>
          <p:nvPr/>
        </p:nvGrpSpPr>
        <p:grpSpPr>
          <a:xfrm>
            <a:off x="338455" y="2267585"/>
            <a:ext cx="4544060" cy="3039110"/>
            <a:chOff x="538" y="2768"/>
            <a:chExt cx="7156" cy="4786"/>
          </a:xfrm>
        </p:grpSpPr>
        <p:sp>
          <p:nvSpPr>
            <p:cNvPr id="4" name="文本框 3"/>
            <p:cNvSpPr txBox="1"/>
            <p:nvPr/>
          </p:nvSpPr>
          <p:spPr>
            <a:xfrm>
              <a:off x="656" y="2768"/>
              <a:ext cx="703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u="sng"/>
                <a:t>SSI</a:t>
              </a:r>
              <a:r>
                <a:rPr lang="en-US" altLang="zh-CN" sz="2800"/>
                <a:t> </a:t>
              </a:r>
              <a:endParaRPr lang="en-US" altLang="zh-CN" sz="2800"/>
            </a:p>
            <a:p>
              <a:pPr algn="ctr"/>
              <a:r>
                <a:rPr lang="en-US" altLang="zh-CN" sz="2800"/>
                <a:t>(small scaled integration)</a:t>
              </a:r>
              <a:endParaRPr lang="en-US" altLang="zh-CN" sz="280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" y="4716"/>
              <a:ext cx="7156" cy="2839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332095" y="2267585"/>
            <a:ext cx="3235325" cy="3287395"/>
            <a:chOff x="8136" y="2768"/>
            <a:chExt cx="5095" cy="5177"/>
          </a:xfrm>
        </p:grpSpPr>
        <p:sp>
          <p:nvSpPr>
            <p:cNvPr id="5" name="文本框 4"/>
            <p:cNvSpPr txBox="1"/>
            <p:nvPr/>
          </p:nvSpPr>
          <p:spPr>
            <a:xfrm>
              <a:off x="8136" y="2768"/>
              <a:ext cx="443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u="sng"/>
                <a:t>MSI</a:t>
              </a:r>
              <a:r>
                <a:rPr lang="en-US" altLang="zh-CN" sz="2800"/>
                <a:t> </a:t>
              </a:r>
              <a:endParaRPr lang="en-US" altLang="zh-CN" sz="2800"/>
            </a:p>
            <a:p>
              <a:pPr algn="ctr"/>
              <a:endParaRPr lang="en-US" altLang="zh-CN" sz="280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3" y="3981"/>
              <a:ext cx="5069" cy="3965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747125" y="2267585"/>
            <a:ext cx="2813050" cy="2734310"/>
            <a:chOff x="13536" y="2768"/>
            <a:chExt cx="4430" cy="4306"/>
          </a:xfrm>
        </p:grpSpPr>
        <p:sp>
          <p:nvSpPr>
            <p:cNvPr id="7" name="文本框 6"/>
            <p:cNvSpPr txBox="1"/>
            <p:nvPr/>
          </p:nvSpPr>
          <p:spPr>
            <a:xfrm>
              <a:off x="13536" y="2768"/>
              <a:ext cx="443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u="sng">
                  <a:solidFill>
                    <a:schemeClr val="bg2">
                      <a:lumMod val="50000"/>
                    </a:schemeClr>
                  </a:solidFill>
                </a:rPr>
                <a:t>LSI</a:t>
              </a:r>
              <a:r>
                <a:rPr lang="en-US" altLang="zh-CN" sz="2800"/>
                <a:t> </a:t>
              </a:r>
              <a:endParaRPr lang="en-US" altLang="zh-CN" sz="2800"/>
            </a:p>
            <a:p>
              <a:pPr algn="ctr"/>
              <a:endParaRPr lang="en-US" altLang="zh-CN" sz="28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991" y="4604"/>
              <a:ext cx="288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2">
                      <a:lumMod val="50000"/>
                    </a:schemeClr>
                  </a:solidFill>
                </a:rPr>
                <a:t>PLD</a:t>
              </a:r>
              <a:endParaRPr lang="en-US" altLang="zh-CN" sz="3200"/>
            </a:p>
            <a:p>
              <a:endParaRPr lang="en-US" altLang="zh-CN" sz="3200"/>
            </a:p>
            <a:p>
              <a:r>
                <a:rPr lang="en-US" altLang="zh-CN" sz="3200">
                  <a:solidFill>
                    <a:srgbClr val="00B0F0"/>
                  </a:solidFill>
                </a:rPr>
                <a:t>FPGA</a:t>
              </a:r>
              <a:endParaRPr lang="en-US" altLang="zh-CN" sz="3200">
                <a:solidFill>
                  <a:srgbClr val="00B0F0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518795"/>
            <a:ext cx="3398520" cy="1165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1435" y="386080"/>
            <a:ext cx="44691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SSI </a:t>
            </a:r>
            <a:endParaRPr lang="en-US" altLang="zh-CN" sz="2800"/>
          </a:p>
          <a:p>
            <a:pPr algn="ctr"/>
            <a:r>
              <a:rPr lang="en-US" altLang="zh-CN" sz="2800"/>
              <a:t>(small scaled integration)</a:t>
            </a:r>
            <a:endParaRPr lang="en-US" altLang="zh-CN" sz="2800"/>
          </a:p>
        </p:txBody>
      </p:sp>
      <p:sp>
        <p:nvSpPr>
          <p:cNvPr id="2" name="文本框 1"/>
          <p:cNvSpPr txBox="1"/>
          <p:nvPr/>
        </p:nvSpPr>
        <p:spPr>
          <a:xfrm>
            <a:off x="371475" y="1494790"/>
            <a:ext cx="1737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分析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1475" y="4688840"/>
            <a:ext cx="1737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设计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8835" y="1617980"/>
            <a:ext cx="9401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图</a:t>
            </a:r>
            <a:r>
              <a:rPr lang="en-US" altLang="zh-CN" sz="3200"/>
              <a:t>  →  </a:t>
            </a:r>
            <a:r>
              <a:rPr lang="zh-CN" altLang="en-US" sz="3200"/>
              <a:t>表达式</a:t>
            </a:r>
            <a:r>
              <a:rPr lang="en-US" altLang="zh-CN" sz="3200"/>
              <a:t> </a:t>
            </a:r>
            <a:r>
              <a:rPr lang="zh-CN" altLang="en-US" sz="3200"/>
              <a:t>（化简）</a:t>
            </a:r>
            <a:r>
              <a:rPr lang="en-US" altLang="zh-CN" sz="3200"/>
              <a:t>  →  </a:t>
            </a:r>
            <a:r>
              <a:rPr lang="zh-CN" altLang="en-US" sz="3200"/>
              <a:t>列真值表</a:t>
            </a:r>
            <a:r>
              <a:rPr lang="en-US" altLang="zh-CN" sz="3200"/>
              <a:t>  →  </a:t>
            </a:r>
            <a:r>
              <a:rPr lang="zh-CN" altLang="en-US" sz="3200"/>
              <a:t>确定功能</a:t>
            </a:r>
            <a:endParaRPr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6875" y="2480310"/>
            <a:ext cx="2647315" cy="1868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592070"/>
            <a:ext cx="2906395" cy="1706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85" y="2592070"/>
            <a:ext cx="1935480" cy="1447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18700" y="3153410"/>
            <a:ext cx="1338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半加器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8835" y="4750435"/>
            <a:ext cx="9401175" cy="645160"/>
            <a:chOff x="3321" y="7481"/>
            <a:chExt cx="14805" cy="1016"/>
          </a:xfrm>
        </p:grpSpPr>
        <p:sp>
          <p:nvSpPr>
            <p:cNvPr id="10" name="文本框 9"/>
            <p:cNvSpPr txBox="1"/>
            <p:nvPr/>
          </p:nvSpPr>
          <p:spPr>
            <a:xfrm>
              <a:off x="3321" y="7481"/>
              <a:ext cx="148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/>
                <a:t>图</a:t>
              </a:r>
              <a:r>
                <a:rPr lang="en-US" altLang="zh-CN" sz="3200"/>
                <a:t>       </a:t>
              </a:r>
              <a:r>
                <a:rPr lang="zh-CN" altLang="en-US" sz="3200"/>
                <a:t>表达式</a:t>
              </a:r>
              <a:r>
                <a:rPr lang="en-US" altLang="zh-CN" sz="3200"/>
                <a:t>  </a:t>
              </a:r>
              <a:r>
                <a:rPr lang="zh-CN" altLang="en-US" sz="3200"/>
                <a:t>（化简）</a:t>
              </a:r>
              <a:r>
                <a:rPr lang="en-US" altLang="zh-CN" sz="3200"/>
                <a:t>       </a:t>
              </a:r>
              <a:r>
                <a:rPr lang="zh-CN" altLang="en-US" sz="3200"/>
                <a:t>列真值表</a:t>
              </a:r>
              <a:r>
                <a:rPr lang="en-US" altLang="zh-CN" sz="3200"/>
                <a:t>        </a:t>
              </a:r>
              <a:r>
                <a:rPr lang="zh-CN" altLang="en-US" sz="3200"/>
                <a:t>确定功能</a:t>
              </a:r>
              <a:endParaRPr lang="zh-CN" altLang="en-US" sz="3200"/>
            </a:p>
          </p:txBody>
        </p:sp>
        <p:sp>
          <p:nvSpPr>
            <p:cNvPr id="11" name="文本框 10"/>
            <p:cNvSpPr txBox="1"/>
            <p:nvPr/>
          </p:nvSpPr>
          <p:spPr>
            <a:xfrm rot="10800000">
              <a:off x="14223" y="7578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ym typeface="+mn-ea"/>
                </a:rPr>
                <a:t>→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0800000">
              <a:off x="10260" y="7578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ym typeface="+mn-ea"/>
                </a:rPr>
                <a:t>→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0800000">
              <a:off x="4297" y="7578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ym typeface="+mn-ea"/>
                </a:rPr>
                <a:t>→</a:t>
              </a:r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2788920" y="1653540"/>
            <a:ext cx="3539490" cy="487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526530" y="1616075"/>
            <a:ext cx="2505075" cy="588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117965" y="1607820"/>
            <a:ext cx="2312670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756775" y="4812030"/>
            <a:ext cx="1694180" cy="477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254240" y="4785995"/>
            <a:ext cx="235267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376930" y="4761865"/>
            <a:ext cx="3732530" cy="588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098675" y="4792345"/>
            <a:ext cx="1196975" cy="5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088515" y="1658620"/>
            <a:ext cx="608965" cy="496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9" grpId="0"/>
      <p:bldP spid="9" grpId="1"/>
      <p:bldP spid="19" grpId="0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4855" y="466090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电路分析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9440" y="1718945"/>
            <a:ext cx="5912485" cy="4246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1435" y="386080"/>
            <a:ext cx="4469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/>
              <a:t>MSI</a:t>
            </a:r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2" name="文本框 1"/>
          <p:cNvSpPr txBox="1"/>
          <p:nvPr/>
        </p:nvSpPr>
        <p:spPr>
          <a:xfrm>
            <a:off x="691515" y="1726565"/>
            <a:ext cx="1583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编码器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911475" y="1726565"/>
            <a:ext cx="1684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>
                <a:solidFill>
                  <a:srgbClr val="FF0000"/>
                </a:solidFill>
              </a:rPr>
              <a:t>译码器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840" y="1726565"/>
            <a:ext cx="148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>
                <a:solidFill>
                  <a:srgbClr val="FF0000"/>
                </a:solidFill>
              </a:rPr>
              <a:t>选择器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81875" y="1726565"/>
            <a:ext cx="1617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/>
              <a:t>比较器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9439275" y="1576705"/>
            <a:ext cx="20618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/>
              <a:t>      </a:t>
            </a:r>
            <a:r>
              <a:rPr lang="zh-CN" altLang="en-US" sz="3200">
                <a:solidFill>
                  <a:srgbClr val="FF0000"/>
                </a:solidFill>
              </a:rPr>
              <a:t>半加器</a:t>
            </a:r>
            <a:endParaRPr lang="zh-CN" altLang="en-US" sz="32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3200">
                <a:solidFill>
                  <a:srgbClr val="FF0000"/>
                </a:solidFill>
              </a:rPr>
              <a:t>（全加器）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2653030"/>
            <a:ext cx="1938655" cy="1542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90" y="2653030"/>
            <a:ext cx="1865630" cy="1531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2583815"/>
            <a:ext cx="2032000" cy="1690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0" y="2653030"/>
            <a:ext cx="1923415" cy="152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460" y="2653030"/>
            <a:ext cx="2136140" cy="16694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980" y="4448810"/>
            <a:ext cx="2450465" cy="19888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53335" y="4905375"/>
            <a:ext cx="39985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>
                <a:solidFill>
                  <a:schemeClr val="tx2"/>
                </a:solidFill>
                <a:sym typeface="+mn-ea"/>
              </a:rPr>
              <a:t>实现任何逻辑表达式</a:t>
            </a:r>
            <a:endParaRPr lang="zh-CN" altLang="en-US" sz="3200">
              <a:solidFill>
                <a:schemeClr val="tx2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3200">
              <a:solidFill>
                <a:schemeClr val="tx2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89655" y="4290695"/>
            <a:ext cx="365760" cy="547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091430" y="4371975"/>
            <a:ext cx="425450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2" grpId="1"/>
      <p:bldP spid="3" grpId="1"/>
      <p:bldP spid="5" grpId="1"/>
      <p:bldP spid="6" grpId="1"/>
      <p:bldP spid="7" grpId="1"/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9545" y="329565"/>
            <a:ext cx="7081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时序逻辑电路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15120" y="457200"/>
            <a:ext cx="1859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00B0F0"/>
                </a:solidFill>
              </a:rPr>
              <a:t>状态！</a:t>
            </a:r>
            <a:endParaRPr lang="zh-CN" altLang="en-US" sz="4400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0105" y="1282065"/>
            <a:ext cx="2265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RS</a:t>
            </a:r>
            <a:r>
              <a:rPr lang="zh-CN" altLang="en-US" sz="3200"/>
              <a:t>触发器</a:t>
            </a:r>
            <a:endParaRPr lang="zh-CN" altLang="en-US" sz="3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68830"/>
            <a:ext cx="3956050" cy="3836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5" y="1996440"/>
            <a:ext cx="5114290" cy="3827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1996440"/>
            <a:ext cx="7226935" cy="3567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" y="1702435"/>
            <a:ext cx="9297670" cy="4415155"/>
          </a:xfrm>
          <a:prstGeom prst="rect">
            <a:avLst/>
          </a:prstGeom>
        </p:spPr>
      </p:pic>
      <p:pic>
        <p:nvPicPr>
          <p:cNvPr id="6" name="图片 5" descr="9D94E21B51763D696E76872AACA78311"/>
          <p:cNvPicPr>
            <a:picLocks noChangeAspect="1"/>
          </p:cNvPicPr>
          <p:nvPr/>
        </p:nvPicPr>
        <p:blipFill>
          <a:blip r:embed="rId5"/>
          <a:srcRect l="15391" t="31984" r="28109" b="44208"/>
          <a:stretch>
            <a:fillRect/>
          </a:stretch>
        </p:blipFill>
        <p:spPr>
          <a:xfrm rot="16200000">
            <a:off x="7453630" y="2044065"/>
            <a:ext cx="3028950" cy="2769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66219" y="2580313"/>
            <a:ext cx="1419459" cy="70704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6">
                    <a:lumMod val="75000"/>
                  </a:schemeClr>
                </a:solidFill>
              </a:rPr>
              <a:t>不变</a:t>
            </a:r>
            <a:endParaRPr lang="zh-CN" altLang="en-US" sz="4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18575" y="2585085"/>
            <a:ext cx="1247775" cy="7016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 bldLvl="0" animBg="1"/>
      <p:bldP spid="14" grpId="1" animBg="1"/>
      <p:bldP spid="7" grpId="0"/>
      <p:bldP spid="7" grpId="1"/>
      <p:bldP spid="5" grpId="0"/>
      <p:bldP spid="5" grpId="1"/>
      <p:bldP spid="5" grpId="2"/>
      <p:bldP spid="14" grpId="2" animBg="1"/>
      <p:bldP spid="7" grpId="2"/>
      <p:bldP spid="14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13740" y="631825"/>
            <a:ext cx="4311650" cy="5133975"/>
            <a:chOff x="1092" y="1315"/>
            <a:chExt cx="6790" cy="8085"/>
          </a:xfrm>
        </p:grpSpPr>
        <p:sp>
          <p:nvSpPr>
            <p:cNvPr id="6" name="文本框 5"/>
            <p:cNvSpPr txBox="1"/>
            <p:nvPr/>
          </p:nvSpPr>
          <p:spPr>
            <a:xfrm>
              <a:off x="2798" y="1315"/>
              <a:ext cx="35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/>
                <a:t>JK</a:t>
              </a:r>
              <a:r>
                <a:rPr lang="zh-CN" altLang="en-US" sz="3200"/>
                <a:t>触发器</a:t>
              </a:r>
              <a:endParaRPr lang="zh-CN" altLang="en-US" sz="320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2" y="2693"/>
              <a:ext cx="6790" cy="4647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1451" y="8156"/>
              <a:ext cx="5964" cy="1244"/>
              <a:chOff x="1499" y="8300"/>
              <a:chExt cx="4332" cy="87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9" y="8300"/>
                <a:ext cx="1740" cy="87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rcRect t="4457" r="921"/>
              <a:stretch>
                <a:fillRect/>
              </a:stretch>
            </p:blipFill>
            <p:spPr>
              <a:xfrm>
                <a:off x="3239" y="8300"/>
                <a:ext cx="2592" cy="876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5810250" y="631825"/>
            <a:ext cx="6106795" cy="5481320"/>
            <a:chOff x="9134" y="1315"/>
            <a:chExt cx="9617" cy="8632"/>
          </a:xfrm>
        </p:grpSpPr>
        <p:sp>
          <p:nvSpPr>
            <p:cNvPr id="7" name="文本框 6"/>
            <p:cNvSpPr txBox="1"/>
            <p:nvPr/>
          </p:nvSpPr>
          <p:spPr>
            <a:xfrm>
              <a:off x="12596" y="1315"/>
              <a:ext cx="35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>
                  <a:solidFill>
                    <a:srgbClr val="00B0F0"/>
                  </a:solidFill>
                </a:rPr>
                <a:t>D</a:t>
              </a:r>
              <a:r>
                <a:rPr lang="zh-CN" altLang="en-US" sz="3200">
                  <a:solidFill>
                    <a:srgbClr val="00B0F0"/>
                  </a:solidFill>
                </a:rPr>
                <a:t>触发器</a:t>
              </a:r>
              <a:endParaRPr lang="zh-CN" altLang="en-US" sz="3200">
                <a:solidFill>
                  <a:srgbClr val="00B0F0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33" y="2693"/>
              <a:ext cx="6710" cy="383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" y="6987"/>
              <a:ext cx="5027" cy="2961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4435" y="7845"/>
              <a:ext cx="4316" cy="1244"/>
              <a:chOff x="14515" y="7716"/>
              <a:chExt cx="4316" cy="1244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515" y="7716"/>
                <a:ext cx="2396" cy="1244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83" y="7717"/>
                <a:ext cx="2049" cy="1243"/>
              </a:xfrm>
              <a:prstGeom prst="rect">
                <a:avLst/>
              </a:prstGeom>
            </p:spPr>
          </p:pic>
        </p:grp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5240" y="386080"/>
            <a:ext cx="7081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rgbClr val="FF0000"/>
                </a:solidFill>
              </a:rPr>
              <a:t>   FSM </a:t>
            </a:r>
            <a:r>
              <a:rPr lang="zh-CN" altLang="en-US" sz="3600">
                <a:solidFill>
                  <a:srgbClr val="FF0000"/>
                </a:solidFill>
              </a:rPr>
              <a:t>（有限状态机）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6420" y="1208933"/>
            <a:ext cx="5979160" cy="5153586"/>
          </a:xfrm>
        </p:spPr>
      </p:pic>
      <p:pic>
        <p:nvPicPr>
          <p:cNvPr id="11" name="内容占位符 10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1492250"/>
            <a:ext cx="8987790" cy="4361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318895"/>
            <a:ext cx="9938385" cy="4933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5240" y="152400"/>
            <a:ext cx="7081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rgbClr val="FF0000"/>
                </a:solidFill>
              </a:rPr>
              <a:t>时序逻辑电路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240155"/>
            <a:ext cx="1737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分析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5225415"/>
            <a:ext cx="1737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</a:rPr>
              <a:t>设计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7360" y="899795"/>
            <a:ext cx="10923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图</a:t>
            </a:r>
            <a:r>
              <a:rPr lang="en-US" altLang="zh-CN" sz="3200"/>
              <a:t>  →  </a:t>
            </a:r>
            <a:r>
              <a:rPr lang="zh-CN" altLang="en-US" sz="3200"/>
              <a:t>激励方程</a:t>
            </a:r>
            <a:r>
              <a:rPr lang="en-US" altLang="zh-CN" sz="3200"/>
              <a:t>  →  </a:t>
            </a:r>
            <a:r>
              <a:rPr lang="zh-CN" altLang="en-US" sz="3200">
                <a:sym typeface="+mn-ea"/>
              </a:rPr>
              <a:t>列真值表</a:t>
            </a:r>
            <a:r>
              <a:rPr lang="en-US" altLang="zh-CN" sz="3200"/>
              <a:t>  →  </a:t>
            </a:r>
            <a:r>
              <a:rPr lang="zh-CN" altLang="en-US" sz="3200"/>
              <a:t>状态转换图</a:t>
            </a:r>
            <a:r>
              <a:rPr lang="en-US" altLang="zh-CN" sz="3200"/>
              <a:t>  →  </a:t>
            </a:r>
            <a:r>
              <a:rPr lang="zh-CN" altLang="en-US" sz="3200"/>
              <a:t>功能</a:t>
            </a:r>
            <a:endParaRPr lang="zh-CN" altLang="en-US" sz="3200"/>
          </a:p>
          <a:p>
            <a:r>
              <a:rPr lang="en-US" altLang="zh-CN" sz="3200"/>
              <a:t>           </a:t>
            </a:r>
            <a:r>
              <a:rPr lang="zh-CN" altLang="en-US" sz="3200"/>
              <a:t>状态方程</a:t>
            </a:r>
            <a:endParaRPr lang="zh-CN" altLang="en-US" sz="3200"/>
          </a:p>
          <a:p>
            <a:r>
              <a:rPr lang="en-US" altLang="zh-CN" sz="3200"/>
              <a:t>           </a:t>
            </a:r>
            <a:r>
              <a:rPr lang="zh-CN" altLang="en-US" sz="3200"/>
              <a:t>输出方程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1135" y="1771015"/>
            <a:ext cx="1737360" cy="1694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5" y="3679190"/>
            <a:ext cx="861060" cy="1455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45" y="1673225"/>
            <a:ext cx="2007235" cy="17919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" y="2570480"/>
            <a:ext cx="2852420" cy="11728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855" y="2602230"/>
            <a:ext cx="2048510" cy="165354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64335" y="5348605"/>
            <a:ext cx="10380345" cy="645160"/>
            <a:chOff x="3321" y="7481"/>
            <a:chExt cx="14805" cy="1016"/>
          </a:xfrm>
        </p:grpSpPr>
        <p:sp>
          <p:nvSpPr>
            <p:cNvPr id="14" name="文本框 13"/>
            <p:cNvSpPr txBox="1"/>
            <p:nvPr/>
          </p:nvSpPr>
          <p:spPr>
            <a:xfrm>
              <a:off x="3321" y="7481"/>
              <a:ext cx="148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/>
                <a:t>图</a:t>
              </a:r>
              <a:r>
                <a:rPr lang="en-US" altLang="zh-CN" sz="3200"/>
                <a:t>        </a:t>
              </a:r>
              <a:r>
                <a:rPr lang="zh-CN" altLang="en-US" sz="3200"/>
                <a:t>三个方程</a:t>
              </a:r>
              <a:r>
                <a:rPr lang="en-US" altLang="zh-CN" sz="3200"/>
                <a:t>        </a:t>
              </a:r>
              <a:r>
                <a:rPr lang="zh-CN" altLang="en-US" sz="3200">
                  <a:sym typeface="+mn-ea"/>
                </a:rPr>
                <a:t>列真值表</a:t>
              </a:r>
              <a:r>
                <a:rPr lang="en-US" altLang="zh-CN" sz="3200"/>
                <a:t>        </a:t>
              </a:r>
              <a:r>
                <a:rPr lang="zh-CN" altLang="en-US" sz="3200"/>
                <a:t>状态转换图</a:t>
              </a:r>
              <a:r>
                <a:rPr lang="en-US" altLang="zh-CN" sz="3200"/>
                <a:t>        </a:t>
              </a:r>
              <a:r>
                <a:rPr lang="zh-CN" altLang="en-US" sz="3200"/>
                <a:t>功能</a:t>
              </a:r>
              <a:endParaRPr lang="zh-CN" altLang="en-US" sz="3200"/>
            </a:p>
          </p:txBody>
        </p:sp>
        <p:sp>
          <p:nvSpPr>
            <p:cNvPr id="15" name="文本框 14"/>
            <p:cNvSpPr txBox="1"/>
            <p:nvPr/>
          </p:nvSpPr>
          <p:spPr>
            <a:xfrm rot="10800000">
              <a:off x="15547" y="7578"/>
              <a:ext cx="92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32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→</a:t>
              </a:r>
              <a:endParaRPr lang="en-US" altLang="zh-CN" sz="3200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 rot="10800000">
              <a:off x="11445" y="7578"/>
              <a:ext cx="92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3200">
                  <a:sym typeface="+mn-ea"/>
                </a:rPr>
                <a:t>→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0800000">
              <a:off x="7768" y="7578"/>
              <a:ext cx="92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32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→</a:t>
              </a:r>
              <a:endParaRPr lang="en-US" altLang="zh-CN" sz="3200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0800000">
              <a:off x="4246" y="7578"/>
              <a:ext cx="92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32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→</a:t>
              </a:r>
              <a:endParaRPr lang="en-US" altLang="zh-CN" sz="3200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16855" y="1560830"/>
            <a:ext cx="2764790" cy="1846580"/>
            <a:chOff x="8373" y="2458"/>
            <a:chExt cx="4354" cy="29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3" y="2458"/>
              <a:ext cx="4355" cy="2897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9902" y="2460"/>
              <a:ext cx="0" cy="2907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1743710" y="943610"/>
            <a:ext cx="59880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0262235" y="910590"/>
            <a:ext cx="1551940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421880" y="901700"/>
            <a:ext cx="272859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854575" y="910590"/>
            <a:ext cx="2515870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393950" y="899795"/>
            <a:ext cx="2409190" cy="1539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1041380" y="5361940"/>
            <a:ext cx="87439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082280" y="5348605"/>
            <a:ext cx="270827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547360" y="5348605"/>
            <a:ext cx="2420620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040380" y="5348605"/>
            <a:ext cx="231584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637030" y="5348605"/>
            <a:ext cx="1217295" cy="55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  <p:bldP spid="25" grpId="1" animBg="1"/>
      <p:bldP spid="24" grpId="0" animBg="1"/>
      <p:bldP spid="24" grpId="1" animBg="1"/>
      <p:bldP spid="23" grpId="0" animBg="1"/>
      <p:bldP spid="23" grpId="1" animBg="1"/>
      <p:bldP spid="22" grpId="0" animBg="1"/>
      <p:bldP spid="22" grpId="1" animBg="1"/>
      <p:bldP spid="26" grpId="0" bldLvl="0" animBg="1"/>
      <p:bldP spid="26" grpId="1" animBg="1"/>
      <p:bldP spid="27" grpId="0" bldLvl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448310"/>
            <a:ext cx="539432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数制与编码</a:t>
            </a:r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逻辑代数</a:t>
            </a:r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门电路</a:t>
            </a:r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组合逻辑电路</a:t>
            </a:r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3600"/>
          </a:p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触发器</a:t>
            </a:r>
            <a:endParaRPr lang="zh-CN" altLang="en-US" sz="36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时序逻辑电路</a:t>
            </a:r>
            <a:endParaRPr lang="zh-CN" altLang="en-US" sz="3600"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85610" y="448310"/>
            <a:ext cx="2966720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74LS160</a:t>
            </a:r>
            <a:endParaRPr lang="en-US" altLang="zh-CN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74LS194</a:t>
            </a:r>
            <a:endParaRPr lang="en-US" altLang="zh-CN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施密特触发电路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单稳态电路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多谐振荡电路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555</a:t>
            </a:r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定时器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</a:rPr>
              <a:t>AD / DA </a:t>
            </a:r>
            <a:r>
              <a:rPr lang="zh-CN" altLang="en-US" sz="2800">
                <a:solidFill>
                  <a:schemeClr val="accent1">
                    <a:lumMod val="75000"/>
                  </a:schemeClr>
                </a:solidFill>
              </a:rPr>
              <a:t>电路</a:t>
            </a:r>
            <a:endParaRPr lang="zh-CN" altLang="en-US" sz="28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/>
              <a:t>......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2410" y="3448050"/>
            <a:ext cx="1668780" cy="1363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19120" y="4358640"/>
            <a:ext cx="148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</a:t>
            </a:r>
            <a:r>
              <a:rPr lang="zh-CN" altLang="en-US">
                <a:sym typeface="+mn-ea"/>
              </a:rPr>
              <a:t>竞争与冒险</a:t>
            </a:r>
            <a:r>
              <a:rPr lang="en-US" altLang="zh-CN"/>
              <a:t>)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5330(20211012-02064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0" y="195580"/>
            <a:ext cx="6466840" cy="6466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02800" y="5608320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新手小牛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05960" y="283845"/>
            <a:ext cx="344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/>
              <a:t>书籍推荐</a:t>
            </a:r>
            <a:endParaRPr lang="zh-CN" altLang="en-US" sz="4800"/>
          </a:p>
        </p:txBody>
      </p:sp>
      <p:pic>
        <p:nvPicPr>
          <p:cNvPr id="4" name="图片 3" descr="IMG_5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0" y="1205865"/>
            <a:ext cx="4023360" cy="536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113790"/>
            <a:ext cx="3639820" cy="545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1520" y="1916430"/>
            <a:ext cx="2540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链接：https://pan.baidu.com/s/12ten9bUdq817KKltb5LO6Q </a:t>
            </a:r>
            <a:endParaRPr lang="zh-CN" altLang="en-US"/>
          </a:p>
          <a:p>
            <a:r>
              <a:rPr lang="zh-CN" altLang="en-US"/>
              <a:t>提取码：iior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链接：https://pan.baidu.com/s/1YEIgdXWNjKltx-NHCfxQvw </a:t>
            </a:r>
            <a:endParaRPr lang="zh-CN" altLang="en-US"/>
          </a:p>
          <a:p>
            <a:r>
              <a:rPr lang="zh-CN" altLang="en-US"/>
              <a:t>提取码：C5T4 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86760" y="735330"/>
            <a:ext cx="56178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6000">
                <a:sym typeface="+mn-ea"/>
              </a:rPr>
              <a:t>Some advice</a:t>
            </a:r>
            <a:endParaRPr lang="en-US" altLang="zh-CN" sz="6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0" y="2728595"/>
            <a:ext cx="2997200" cy="2621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1211580"/>
            <a:ext cx="8577580" cy="2123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85" y="3601085"/>
            <a:ext cx="2551430" cy="2231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1925955"/>
            <a:ext cx="3821430" cy="2811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1859915"/>
            <a:ext cx="5577840" cy="2819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0020" y="800735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KCL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65010" y="800735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KVL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0020" y="5025390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I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 I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I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4000" baseline="-25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1310" y="5031740"/>
            <a:ext cx="64090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-U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U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-U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U</a:t>
            </a:r>
            <a:r>
              <a:rPr lang="en-US" altLang="zh-CN" sz="4000" baseline="-25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0</a:t>
            </a:r>
            <a:endParaRPr lang="zh-CN" altLang="en-US" sz="4000" baseline="-25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54855" y="617855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支路电流法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03590" y="389890"/>
            <a:ext cx="30822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节点电压法</a:t>
            </a:r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网孔电流法</a:t>
            </a:r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IMG_5355"/>
          <p:cNvPicPr>
            <a:picLocks noChangeAspect="1"/>
          </p:cNvPicPr>
          <p:nvPr/>
        </p:nvPicPr>
        <p:blipFill>
          <a:blip r:embed="rId1"/>
          <a:srcRect l="32774" t="39597" r="37523" b="27474"/>
          <a:stretch>
            <a:fillRect/>
          </a:stretch>
        </p:blipFill>
        <p:spPr>
          <a:xfrm rot="16200000">
            <a:off x="7019925" y="1059815"/>
            <a:ext cx="3604260" cy="5327650"/>
          </a:xfrm>
          <a:prstGeom prst="rect">
            <a:avLst/>
          </a:prstGeom>
        </p:spPr>
      </p:pic>
      <p:pic>
        <p:nvPicPr>
          <p:cNvPr id="5" name="图片 4" descr="IMG_5354"/>
          <p:cNvPicPr>
            <a:picLocks noChangeAspect="1"/>
          </p:cNvPicPr>
          <p:nvPr/>
        </p:nvPicPr>
        <p:blipFill>
          <a:blip r:embed="rId2"/>
          <a:srcRect l="29041" t="23022" r="26765" b="26474"/>
          <a:stretch>
            <a:fillRect/>
          </a:stretch>
        </p:blipFill>
        <p:spPr>
          <a:xfrm rot="16200000">
            <a:off x="1375410" y="977265"/>
            <a:ext cx="3604260" cy="5492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54855" y="231140"/>
            <a:ext cx="3082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叠加定理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0845" y="423545"/>
            <a:ext cx="2332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rgbClr val="00B0F0"/>
                </a:solidFill>
              </a:rPr>
              <a:t>线性</a:t>
            </a:r>
            <a:endParaRPr lang="zh-CN" altLang="en-US" sz="48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0845" y="1607185"/>
            <a:ext cx="27285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00B0F0"/>
                </a:solidFill>
              </a:rPr>
              <a:t>电压源短路</a:t>
            </a:r>
            <a:endParaRPr lang="zh-CN" altLang="en-US" sz="3600">
              <a:solidFill>
                <a:srgbClr val="00B0F0"/>
              </a:solidFill>
            </a:endParaRPr>
          </a:p>
          <a:p>
            <a:endParaRPr lang="zh-CN" altLang="en-US" sz="3600">
              <a:solidFill>
                <a:srgbClr val="00B0F0"/>
              </a:solidFill>
            </a:endParaRPr>
          </a:p>
          <a:p>
            <a:r>
              <a:rPr lang="zh-CN" altLang="en-US" sz="3600">
                <a:solidFill>
                  <a:srgbClr val="00B0F0"/>
                </a:solidFill>
              </a:rPr>
              <a:t>电流源断路</a:t>
            </a:r>
            <a:endParaRPr lang="zh-CN" altLang="en-US" sz="3600">
              <a:solidFill>
                <a:srgbClr val="00B0F0"/>
              </a:solidFill>
            </a:endParaRPr>
          </a:p>
        </p:txBody>
      </p:sp>
      <p:pic>
        <p:nvPicPr>
          <p:cNvPr id="6" name="图片 5" descr="B00B2131781EA4F6309E05A31BD25D73"/>
          <p:cNvPicPr>
            <a:picLocks noChangeAspect="1"/>
          </p:cNvPicPr>
          <p:nvPr/>
        </p:nvPicPr>
        <p:blipFill>
          <a:blip r:embed="rId1"/>
          <a:srcRect l="39522" t="13918" r="45067" b="24993"/>
          <a:stretch>
            <a:fillRect/>
          </a:stretch>
        </p:blipFill>
        <p:spPr>
          <a:xfrm rot="16200000">
            <a:off x="5669280" y="1603375"/>
            <a:ext cx="1003300" cy="8629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937895"/>
            <a:ext cx="8297545" cy="1553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" y="2580640"/>
            <a:ext cx="8564880" cy="2653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7650" y="323850"/>
            <a:ext cx="40760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电源等效变换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1191895"/>
            <a:ext cx="8986520" cy="345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4810760"/>
            <a:ext cx="2616200" cy="1866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211011130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21920"/>
            <a:ext cx="10122535" cy="6490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06730"/>
            <a:ext cx="9487535" cy="5844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765" y="749935"/>
            <a:ext cx="433895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KCL</a:t>
            </a:r>
            <a:endParaRPr lang="en-US" altLang="zh-CN" sz="400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KVL</a:t>
            </a:r>
            <a:endParaRPr lang="en-US" altLang="zh-CN" sz="400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支路电流法</a:t>
            </a:r>
            <a:endParaRPr lang="zh-CN" altLang="en-US" sz="400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节点电压法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网孔电流法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叠加定理</a:t>
            </a:r>
            <a:endParaRPr lang="zh-CN" altLang="en-US" sz="400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电源等效变换</a:t>
            </a:r>
            <a:endParaRPr lang="zh-CN" altLang="en-US" sz="400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戴维南、诺顿定理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6420" y="389890"/>
            <a:ext cx="5870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一阶、二阶电路时域分析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46420" y="1893570"/>
            <a:ext cx="26142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相量法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6340" y="1893570"/>
            <a:ext cx="26142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三相电路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7385" y="3396615"/>
            <a:ext cx="26142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频率响应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2700" y="3396615"/>
            <a:ext cx="26142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频域分析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46420" y="4965700"/>
            <a:ext cx="6037580" cy="802640"/>
            <a:chOff x="8892" y="7820"/>
            <a:chExt cx="9508" cy="1264"/>
          </a:xfrm>
        </p:grpSpPr>
        <p:sp>
          <p:nvSpPr>
            <p:cNvPr id="8" name="文本框 7"/>
            <p:cNvSpPr txBox="1"/>
            <p:nvPr/>
          </p:nvSpPr>
          <p:spPr>
            <a:xfrm>
              <a:off x="8892" y="7820"/>
              <a:ext cx="464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二端口网络</a:t>
              </a:r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756" y="7972"/>
              <a:ext cx="464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4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......</a:t>
              </a:r>
              <a:endPara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66130" y="1096645"/>
            <a:ext cx="5904230" cy="521970"/>
            <a:chOff x="8702" y="1995"/>
            <a:chExt cx="9298" cy="822"/>
          </a:xfrm>
        </p:grpSpPr>
        <p:sp>
          <p:nvSpPr>
            <p:cNvPr id="10" name="文本框 9"/>
            <p:cNvSpPr txBox="1"/>
            <p:nvPr/>
          </p:nvSpPr>
          <p:spPr>
            <a:xfrm>
              <a:off x="8702" y="1995"/>
              <a:ext cx="446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800">
                  <a:solidFill>
                    <a:schemeClr val="bg2">
                      <a:lumMod val="65000"/>
                    </a:schemeClr>
                  </a:solidFill>
                </a:rPr>
                <a:t>BV1ax411q7rG</a:t>
              </a:r>
              <a:endParaRPr lang="zh-CN" altLang="en-US" sz="280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484" y="1995"/>
              <a:ext cx="451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>
                  <a:solidFill>
                    <a:schemeClr val="bg2">
                      <a:lumMod val="65000"/>
                    </a:schemeClr>
                  </a:solidFill>
                </a:rPr>
                <a:t>BV1sx411B7Hf</a:t>
              </a:r>
              <a:endParaRPr lang="zh-CN" altLang="en-US" sz="2800">
                <a:solidFill>
                  <a:schemeClr val="bg2">
                    <a:lumMod val="6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</Words>
  <Application>WPS 演示</Application>
  <PresentationFormat>宽屏</PresentationFormat>
  <Paragraphs>369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SI100B EE_Tutourial_3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O-Jay</cp:lastModifiedBy>
  <cp:revision>183</cp:revision>
  <dcterms:created xsi:type="dcterms:W3CDTF">2019-06-19T02:08:00Z</dcterms:created>
  <dcterms:modified xsi:type="dcterms:W3CDTF">2021-10-18T04:32:59Z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39B2D0652E0143AC9E21DA10744B3F53</vt:lpwstr>
  </property>
</Properties>
</file>